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551" r:id="rId2"/>
    <p:sldId id="552" r:id="rId3"/>
    <p:sldId id="553" r:id="rId4"/>
    <p:sldId id="554" r:id="rId5"/>
    <p:sldId id="555" r:id="rId6"/>
    <p:sldId id="556" r:id="rId7"/>
    <p:sldId id="557" r:id="rId8"/>
    <p:sldId id="558" r:id="rId9"/>
    <p:sldId id="559" r:id="rId10"/>
    <p:sldId id="560" r:id="rId11"/>
    <p:sldId id="561" r:id="rId12"/>
    <p:sldId id="543"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8">
          <p15:clr>
            <a:srgbClr val="A4A3A4"/>
          </p15:clr>
        </p15:guide>
        <p15:guide id="2" orient="horz" pos="647">
          <p15:clr>
            <a:srgbClr val="A4A3A4"/>
          </p15:clr>
        </p15:guide>
        <p15:guide id="3" orient="horz" pos="3813">
          <p15:clr>
            <a:srgbClr val="A4A3A4"/>
          </p15:clr>
        </p15:guide>
        <p15:guide id="4" orient="horz" pos="1089">
          <p15:clr>
            <a:srgbClr val="A4A3A4"/>
          </p15:clr>
        </p15:guide>
        <p15:guide id="5" orient="horz" pos="1204">
          <p15:clr>
            <a:srgbClr val="A4A3A4"/>
          </p15:clr>
        </p15:guide>
        <p15:guide id="6" orient="horz" pos="390">
          <p15:clr>
            <a:srgbClr val="A4A3A4"/>
          </p15:clr>
        </p15:guide>
        <p15:guide id="7" orient="horz" pos="4069">
          <p15:clr>
            <a:srgbClr val="A4A3A4"/>
          </p15:clr>
        </p15:guide>
        <p15:guide id="8" orient="horz" pos="3634">
          <p15:clr>
            <a:srgbClr val="A4A3A4"/>
          </p15:clr>
        </p15:guide>
        <p15:guide id="9" orient="horz" pos="2586">
          <p15:clr>
            <a:srgbClr val="A4A3A4"/>
          </p15:clr>
        </p15:guide>
        <p15:guide id="10" orient="horz" pos="1726">
          <p15:clr>
            <a:srgbClr val="A4A3A4"/>
          </p15:clr>
        </p15:guide>
        <p15:guide id="11" orient="horz" pos="279">
          <p15:clr>
            <a:srgbClr val="A4A3A4"/>
          </p15:clr>
        </p15:guide>
        <p15:guide id="12" orient="horz" pos="1416">
          <p15:clr>
            <a:srgbClr val="A4A3A4"/>
          </p15:clr>
        </p15:guide>
        <p15:guide id="13" orient="horz" pos="806">
          <p15:clr>
            <a:srgbClr val="A4A3A4"/>
          </p15:clr>
        </p15:guide>
        <p15:guide id="14" orient="horz" pos="3915">
          <p15:clr>
            <a:srgbClr val="A4A3A4"/>
          </p15:clr>
        </p15:guide>
        <p15:guide id="15" orient="horz" pos="4204">
          <p15:clr>
            <a:srgbClr val="A4A3A4"/>
          </p15:clr>
        </p15:guide>
        <p15:guide id="16" pos="3839">
          <p15:clr>
            <a:srgbClr val="A4A3A4"/>
          </p15:clr>
        </p15:guide>
        <p15:guide id="17" pos="295">
          <p15:clr>
            <a:srgbClr val="A4A3A4"/>
          </p15:clr>
        </p15:guide>
        <p15:guide id="18" pos="7331">
          <p15:clr>
            <a:srgbClr val="A4A3A4"/>
          </p15:clr>
        </p15:guide>
        <p15:guide id="19" pos="3900">
          <p15:clr>
            <a:srgbClr val="A4A3A4"/>
          </p15:clr>
        </p15:guide>
        <p15:guide id="20" pos="3776">
          <p15:clr>
            <a:srgbClr val="A4A3A4"/>
          </p15:clr>
        </p15:guide>
        <p15:guide id="21" pos="3607">
          <p15:clr>
            <a:srgbClr val="A4A3A4"/>
          </p15:clr>
        </p15:guide>
        <p15:guide id="22" pos="4070">
          <p15:clr>
            <a:srgbClr val="A4A3A4"/>
          </p15:clr>
        </p15:guide>
        <p15:guide id="23" pos="3408">
          <p15:clr>
            <a:srgbClr val="A4A3A4"/>
          </p15:clr>
        </p15:guide>
        <p15:guide id="24" pos="4265">
          <p15:clr>
            <a:srgbClr val="A4A3A4"/>
          </p15:clr>
        </p15:guide>
        <p15:guide id="25" pos="6717">
          <p15:clr>
            <a:srgbClr val="A4A3A4"/>
          </p15:clr>
        </p15:guide>
        <p15:guide id="26" pos="339">
          <p15:clr>
            <a:srgbClr val="A4A3A4"/>
          </p15:clr>
        </p15:guide>
        <p15:guide id="27" pos="628">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C31F"/>
    <a:srgbClr val="1E2188"/>
    <a:srgbClr val="174F87"/>
    <a:srgbClr val="B9CB19"/>
    <a:srgbClr val="B8CA1A"/>
    <a:srgbClr val="0C8C21"/>
    <a:srgbClr val="5D99DA"/>
    <a:srgbClr val="629CDB"/>
    <a:srgbClr val="192D7C"/>
    <a:srgbClr val="192D7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944" autoAdjust="0"/>
    <p:restoredTop sz="98618" autoAdjust="0"/>
  </p:normalViewPr>
  <p:slideViewPr>
    <p:cSldViewPr snapToGrid="0" snapToObjects="1" showGuides="1">
      <p:cViewPr>
        <p:scale>
          <a:sx n="100" d="100"/>
          <a:sy n="100" d="100"/>
        </p:scale>
        <p:origin x="-744" y="-354"/>
      </p:cViewPr>
      <p:guideLst>
        <p:guide orient="horz" pos="168"/>
        <p:guide orient="horz" pos="647"/>
        <p:guide orient="horz" pos="3813"/>
        <p:guide orient="horz" pos="1089"/>
        <p:guide orient="horz" pos="1204"/>
        <p:guide orient="horz" pos="390"/>
        <p:guide orient="horz" pos="4069"/>
        <p:guide orient="horz" pos="3634"/>
        <p:guide pos="3839"/>
        <p:guide pos="295"/>
        <p:guide pos="7331"/>
        <p:guide pos="3900"/>
        <p:guide pos="3776"/>
        <p:guide pos="3607"/>
        <p:guide pos="4070"/>
        <p:guide pos="3408"/>
      </p:guideLst>
    </p:cSldViewPr>
  </p:slideViewPr>
  <p:outlineViewPr>
    <p:cViewPr>
      <p:scale>
        <a:sx n="33" d="100"/>
        <a:sy n="33" d="100"/>
      </p:scale>
      <p:origin x="0" y="16378"/>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6" d="100"/>
          <a:sy n="86" d="100"/>
        </p:scale>
        <p:origin x="-384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FE22B-B6A5-4A7F-9D8C-BD74EE434BD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C26F4B1C-A196-43F8-88BA-0AB8C541A4BA}">
      <dgm:prSet phldrT="[文本]"/>
      <dgm:spPr/>
      <dgm:t>
        <a:bodyPr/>
        <a:lstStyle/>
        <a:p>
          <a:r>
            <a:rPr lang="zh-CN" altLang="en-US" dirty="0" smtClean="0"/>
            <a:t>智慧城市照明综合管理平台</a:t>
          </a:r>
          <a:endParaRPr lang="zh-CN" altLang="en-US" dirty="0"/>
        </a:p>
      </dgm:t>
    </dgm:pt>
    <dgm:pt modelId="{62A72A71-8C77-4ABB-9D1D-0AF93903FAC7}" type="parTrans" cxnId="{F0D45A99-FCED-40B8-A450-0CD658B42834}">
      <dgm:prSet/>
      <dgm:spPr/>
      <dgm:t>
        <a:bodyPr/>
        <a:lstStyle/>
        <a:p>
          <a:endParaRPr lang="zh-CN" altLang="en-US"/>
        </a:p>
      </dgm:t>
    </dgm:pt>
    <dgm:pt modelId="{25138242-41AE-46B6-9B7C-259FE32E8B7E}" type="sibTrans" cxnId="{F0D45A99-FCED-40B8-A450-0CD658B42834}">
      <dgm:prSet/>
      <dgm:spPr/>
      <dgm:t>
        <a:bodyPr/>
        <a:lstStyle/>
        <a:p>
          <a:endParaRPr lang="zh-CN" altLang="en-US"/>
        </a:p>
      </dgm:t>
    </dgm:pt>
    <dgm:pt modelId="{4BA78FD3-7BAF-4ACA-A89C-103266DA0D72}">
      <dgm:prSet phldrT="[文本]"/>
      <dgm:spPr/>
      <dgm:t>
        <a:bodyPr/>
        <a:lstStyle/>
        <a:p>
          <a:r>
            <a:rPr lang="zh-CN" altLang="en-US" dirty="0" smtClean="0"/>
            <a:t>智慧楼宇能源综合管理平台</a:t>
          </a:r>
          <a:endParaRPr lang="zh-CN" altLang="en-US" dirty="0"/>
        </a:p>
      </dgm:t>
    </dgm:pt>
    <dgm:pt modelId="{C31394D6-F3BE-4D61-84CD-11640582FC11}" type="parTrans" cxnId="{9FDA06DE-74B6-4187-96A6-4BBFA58C6932}">
      <dgm:prSet/>
      <dgm:spPr/>
      <dgm:t>
        <a:bodyPr/>
        <a:lstStyle/>
        <a:p>
          <a:endParaRPr lang="zh-CN" altLang="en-US"/>
        </a:p>
      </dgm:t>
    </dgm:pt>
    <dgm:pt modelId="{7E0D6580-13AA-4931-8205-1FABC335F1CB}" type="sibTrans" cxnId="{9FDA06DE-74B6-4187-96A6-4BBFA58C6932}">
      <dgm:prSet/>
      <dgm:spPr/>
      <dgm:t>
        <a:bodyPr/>
        <a:lstStyle/>
        <a:p>
          <a:endParaRPr lang="zh-CN" altLang="en-US"/>
        </a:p>
      </dgm:t>
    </dgm:pt>
    <dgm:pt modelId="{BD31C6D0-5F77-408E-8191-DA3AA2BBFA46}">
      <dgm:prSet phldrT="[文本]"/>
      <dgm:spPr/>
      <dgm:t>
        <a:bodyPr/>
        <a:lstStyle/>
        <a:p>
          <a:r>
            <a:rPr lang="en-US" altLang="zh-CN" dirty="0" err="1" smtClean="0"/>
            <a:t>VineLinks</a:t>
          </a:r>
          <a:r>
            <a:rPr lang="zh-CN" altLang="en-US" dirty="0" smtClean="0"/>
            <a:t>物联网云平台</a:t>
          </a:r>
          <a:endParaRPr lang="zh-CN" altLang="en-US" dirty="0"/>
        </a:p>
      </dgm:t>
    </dgm:pt>
    <dgm:pt modelId="{1416AC83-2DA8-4F1F-AE32-B0E9411A8020}" type="parTrans" cxnId="{39B6A907-6FAD-4C3C-A9F6-FF506D48A100}">
      <dgm:prSet/>
      <dgm:spPr/>
    </dgm:pt>
    <dgm:pt modelId="{06BF86C5-300D-4198-AAC3-569116BC0AFA}" type="sibTrans" cxnId="{39B6A907-6FAD-4C3C-A9F6-FF506D48A100}">
      <dgm:prSet/>
      <dgm:spPr/>
    </dgm:pt>
    <dgm:pt modelId="{3BCCB5F4-DA70-4BDE-9B8F-E90BE117EE44}" type="pres">
      <dgm:prSet presAssocID="{3F3FE22B-B6A5-4A7F-9D8C-BD74EE434BD5}" presName="linear" presStyleCnt="0">
        <dgm:presLayoutVars>
          <dgm:dir/>
          <dgm:animLvl val="lvl"/>
          <dgm:resizeHandles val="exact"/>
        </dgm:presLayoutVars>
      </dgm:prSet>
      <dgm:spPr/>
      <dgm:t>
        <a:bodyPr/>
        <a:lstStyle/>
        <a:p>
          <a:endParaRPr lang="zh-CN" altLang="en-US"/>
        </a:p>
      </dgm:t>
    </dgm:pt>
    <dgm:pt modelId="{C06F6B57-AD59-4D79-AA47-79314F33FE6A}" type="pres">
      <dgm:prSet presAssocID="{C26F4B1C-A196-43F8-88BA-0AB8C541A4BA}" presName="parentLin" presStyleCnt="0"/>
      <dgm:spPr/>
    </dgm:pt>
    <dgm:pt modelId="{A0914DD0-EFCA-4484-93AA-5C3ECB81F643}" type="pres">
      <dgm:prSet presAssocID="{C26F4B1C-A196-43F8-88BA-0AB8C541A4BA}" presName="parentLeftMargin" presStyleLbl="node1" presStyleIdx="0" presStyleCnt="3"/>
      <dgm:spPr/>
      <dgm:t>
        <a:bodyPr/>
        <a:lstStyle/>
        <a:p>
          <a:endParaRPr lang="zh-CN" altLang="en-US"/>
        </a:p>
      </dgm:t>
    </dgm:pt>
    <dgm:pt modelId="{97342A9D-FE48-4B5D-9D69-EAF02136C807}" type="pres">
      <dgm:prSet presAssocID="{C26F4B1C-A196-43F8-88BA-0AB8C541A4BA}" presName="parentText" presStyleLbl="node1" presStyleIdx="0" presStyleCnt="3">
        <dgm:presLayoutVars>
          <dgm:chMax val="0"/>
          <dgm:bulletEnabled val="1"/>
        </dgm:presLayoutVars>
      </dgm:prSet>
      <dgm:spPr/>
      <dgm:t>
        <a:bodyPr/>
        <a:lstStyle/>
        <a:p>
          <a:endParaRPr lang="zh-CN" altLang="en-US"/>
        </a:p>
      </dgm:t>
    </dgm:pt>
    <dgm:pt modelId="{C390EF63-5906-46C7-832E-9F25F2475ADD}" type="pres">
      <dgm:prSet presAssocID="{C26F4B1C-A196-43F8-88BA-0AB8C541A4BA}" presName="negativeSpace" presStyleCnt="0"/>
      <dgm:spPr/>
    </dgm:pt>
    <dgm:pt modelId="{6A74B1E6-E72A-4D7F-B5E7-4A971B6074BD}" type="pres">
      <dgm:prSet presAssocID="{C26F4B1C-A196-43F8-88BA-0AB8C541A4BA}" presName="childText" presStyleLbl="conFgAcc1" presStyleIdx="0" presStyleCnt="3">
        <dgm:presLayoutVars>
          <dgm:bulletEnabled val="1"/>
        </dgm:presLayoutVars>
      </dgm:prSet>
      <dgm:spPr/>
    </dgm:pt>
    <dgm:pt modelId="{A937034D-A3C2-453B-BCD2-5523A3C18B99}" type="pres">
      <dgm:prSet presAssocID="{25138242-41AE-46B6-9B7C-259FE32E8B7E}" presName="spaceBetweenRectangles" presStyleCnt="0"/>
      <dgm:spPr/>
    </dgm:pt>
    <dgm:pt modelId="{E6E44607-66E1-4E07-AD1A-557FDFD8185E}" type="pres">
      <dgm:prSet presAssocID="{4BA78FD3-7BAF-4ACA-A89C-103266DA0D72}" presName="parentLin" presStyleCnt="0"/>
      <dgm:spPr/>
    </dgm:pt>
    <dgm:pt modelId="{6110360C-F12A-42EF-B098-A6DF69050D17}" type="pres">
      <dgm:prSet presAssocID="{4BA78FD3-7BAF-4ACA-A89C-103266DA0D72}" presName="parentLeftMargin" presStyleLbl="node1" presStyleIdx="0" presStyleCnt="3"/>
      <dgm:spPr/>
      <dgm:t>
        <a:bodyPr/>
        <a:lstStyle/>
        <a:p>
          <a:endParaRPr lang="zh-CN" altLang="en-US"/>
        </a:p>
      </dgm:t>
    </dgm:pt>
    <dgm:pt modelId="{3563F431-9A05-45D0-81C5-93A8A65488D3}" type="pres">
      <dgm:prSet presAssocID="{4BA78FD3-7BAF-4ACA-A89C-103266DA0D72}" presName="parentText" presStyleLbl="node1" presStyleIdx="1" presStyleCnt="3">
        <dgm:presLayoutVars>
          <dgm:chMax val="0"/>
          <dgm:bulletEnabled val="1"/>
        </dgm:presLayoutVars>
      </dgm:prSet>
      <dgm:spPr/>
      <dgm:t>
        <a:bodyPr/>
        <a:lstStyle/>
        <a:p>
          <a:endParaRPr lang="zh-CN" altLang="en-US"/>
        </a:p>
      </dgm:t>
    </dgm:pt>
    <dgm:pt modelId="{E44905E3-A113-4D4A-A971-FD8AFB2DCEA8}" type="pres">
      <dgm:prSet presAssocID="{4BA78FD3-7BAF-4ACA-A89C-103266DA0D72}" presName="negativeSpace" presStyleCnt="0"/>
      <dgm:spPr/>
    </dgm:pt>
    <dgm:pt modelId="{E1A83497-5BF5-4044-9CB9-70ABBBCF355C}" type="pres">
      <dgm:prSet presAssocID="{4BA78FD3-7BAF-4ACA-A89C-103266DA0D72}" presName="childText" presStyleLbl="conFgAcc1" presStyleIdx="1" presStyleCnt="3">
        <dgm:presLayoutVars>
          <dgm:bulletEnabled val="1"/>
        </dgm:presLayoutVars>
      </dgm:prSet>
      <dgm:spPr/>
    </dgm:pt>
    <dgm:pt modelId="{3502B7A6-BFEF-46F7-A97A-8B978FEC2612}" type="pres">
      <dgm:prSet presAssocID="{7E0D6580-13AA-4931-8205-1FABC335F1CB}" presName="spaceBetweenRectangles" presStyleCnt="0"/>
      <dgm:spPr/>
    </dgm:pt>
    <dgm:pt modelId="{3C9BDBC0-0A5F-478A-95A8-42CB7164E64C}" type="pres">
      <dgm:prSet presAssocID="{BD31C6D0-5F77-408E-8191-DA3AA2BBFA46}" presName="parentLin" presStyleCnt="0"/>
      <dgm:spPr/>
    </dgm:pt>
    <dgm:pt modelId="{B97D001F-0418-439F-8AB1-B1C9F34F5394}" type="pres">
      <dgm:prSet presAssocID="{BD31C6D0-5F77-408E-8191-DA3AA2BBFA46}" presName="parentLeftMargin" presStyleLbl="node1" presStyleIdx="1" presStyleCnt="3"/>
      <dgm:spPr/>
      <dgm:t>
        <a:bodyPr/>
        <a:lstStyle/>
        <a:p>
          <a:endParaRPr lang="zh-CN" altLang="en-US"/>
        </a:p>
      </dgm:t>
    </dgm:pt>
    <dgm:pt modelId="{E676BF7F-E7BB-426E-9631-1A7CC65AACF8}" type="pres">
      <dgm:prSet presAssocID="{BD31C6D0-5F77-408E-8191-DA3AA2BBFA46}" presName="parentText" presStyleLbl="node1" presStyleIdx="2" presStyleCnt="3">
        <dgm:presLayoutVars>
          <dgm:chMax val="0"/>
          <dgm:bulletEnabled val="1"/>
        </dgm:presLayoutVars>
      </dgm:prSet>
      <dgm:spPr/>
      <dgm:t>
        <a:bodyPr/>
        <a:lstStyle/>
        <a:p>
          <a:endParaRPr lang="zh-CN" altLang="en-US"/>
        </a:p>
      </dgm:t>
    </dgm:pt>
    <dgm:pt modelId="{8C510857-77E1-4609-990E-2ACCFB8E7A42}" type="pres">
      <dgm:prSet presAssocID="{BD31C6D0-5F77-408E-8191-DA3AA2BBFA46}" presName="negativeSpace" presStyleCnt="0"/>
      <dgm:spPr/>
    </dgm:pt>
    <dgm:pt modelId="{C2E058AC-14C3-43BF-83BA-2A6921713630}" type="pres">
      <dgm:prSet presAssocID="{BD31C6D0-5F77-408E-8191-DA3AA2BBFA46}" presName="childText" presStyleLbl="conFgAcc1" presStyleIdx="2" presStyleCnt="3">
        <dgm:presLayoutVars>
          <dgm:bulletEnabled val="1"/>
        </dgm:presLayoutVars>
      </dgm:prSet>
      <dgm:spPr/>
    </dgm:pt>
  </dgm:ptLst>
  <dgm:cxnLst>
    <dgm:cxn modelId="{C76172A5-5763-4161-8259-57B78AECB79A}" type="presOf" srcId="{4BA78FD3-7BAF-4ACA-A89C-103266DA0D72}" destId="{3563F431-9A05-45D0-81C5-93A8A65488D3}" srcOrd="1" destOrd="0" presId="urn:microsoft.com/office/officeart/2005/8/layout/list1"/>
    <dgm:cxn modelId="{1FB66A35-A5F5-4843-87BC-EAAE9B40B365}" type="presOf" srcId="{C26F4B1C-A196-43F8-88BA-0AB8C541A4BA}" destId="{A0914DD0-EFCA-4484-93AA-5C3ECB81F643}" srcOrd="0" destOrd="0" presId="urn:microsoft.com/office/officeart/2005/8/layout/list1"/>
    <dgm:cxn modelId="{8017859B-618B-4830-B944-D5B745BF0D60}" type="presOf" srcId="{C26F4B1C-A196-43F8-88BA-0AB8C541A4BA}" destId="{97342A9D-FE48-4B5D-9D69-EAF02136C807}" srcOrd="1" destOrd="0" presId="urn:microsoft.com/office/officeart/2005/8/layout/list1"/>
    <dgm:cxn modelId="{F0D45A99-FCED-40B8-A450-0CD658B42834}" srcId="{3F3FE22B-B6A5-4A7F-9D8C-BD74EE434BD5}" destId="{C26F4B1C-A196-43F8-88BA-0AB8C541A4BA}" srcOrd="0" destOrd="0" parTransId="{62A72A71-8C77-4ABB-9D1D-0AF93903FAC7}" sibTransId="{25138242-41AE-46B6-9B7C-259FE32E8B7E}"/>
    <dgm:cxn modelId="{824C663C-5E2D-40FC-AE5E-29C826B2D661}" type="presOf" srcId="{3F3FE22B-B6A5-4A7F-9D8C-BD74EE434BD5}" destId="{3BCCB5F4-DA70-4BDE-9B8F-E90BE117EE44}" srcOrd="0" destOrd="0" presId="urn:microsoft.com/office/officeart/2005/8/layout/list1"/>
    <dgm:cxn modelId="{39B6A907-6FAD-4C3C-A9F6-FF506D48A100}" srcId="{3F3FE22B-B6A5-4A7F-9D8C-BD74EE434BD5}" destId="{BD31C6D0-5F77-408E-8191-DA3AA2BBFA46}" srcOrd="2" destOrd="0" parTransId="{1416AC83-2DA8-4F1F-AE32-B0E9411A8020}" sibTransId="{06BF86C5-300D-4198-AAC3-569116BC0AFA}"/>
    <dgm:cxn modelId="{379DDDD8-A4CF-44E5-B37A-19C8EB1C74E6}" type="presOf" srcId="{4BA78FD3-7BAF-4ACA-A89C-103266DA0D72}" destId="{6110360C-F12A-42EF-B098-A6DF69050D17}" srcOrd="0" destOrd="0" presId="urn:microsoft.com/office/officeart/2005/8/layout/list1"/>
    <dgm:cxn modelId="{9FDA06DE-74B6-4187-96A6-4BBFA58C6932}" srcId="{3F3FE22B-B6A5-4A7F-9D8C-BD74EE434BD5}" destId="{4BA78FD3-7BAF-4ACA-A89C-103266DA0D72}" srcOrd="1" destOrd="0" parTransId="{C31394D6-F3BE-4D61-84CD-11640582FC11}" sibTransId="{7E0D6580-13AA-4931-8205-1FABC335F1CB}"/>
    <dgm:cxn modelId="{3653264E-55AF-4C82-9916-9187C6347840}" type="presOf" srcId="{BD31C6D0-5F77-408E-8191-DA3AA2BBFA46}" destId="{B97D001F-0418-439F-8AB1-B1C9F34F5394}" srcOrd="0" destOrd="0" presId="urn:microsoft.com/office/officeart/2005/8/layout/list1"/>
    <dgm:cxn modelId="{2A07456E-03B4-420B-B8E2-28D40B0D5FC6}" type="presOf" srcId="{BD31C6D0-5F77-408E-8191-DA3AA2BBFA46}" destId="{E676BF7F-E7BB-426E-9631-1A7CC65AACF8}" srcOrd="1" destOrd="0" presId="urn:microsoft.com/office/officeart/2005/8/layout/list1"/>
    <dgm:cxn modelId="{AF1D07C9-45F2-4724-9D28-64975F4140DC}" type="presParOf" srcId="{3BCCB5F4-DA70-4BDE-9B8F-E90BE117EE44}" destId="{C06F6B57-AD59-4D79-AA47-79314F33FE6A}" srcOrd="0" destOrd="0" presId="urn:microsoft.com/office/officeart/2005/8/layout/list1"/>
    <dgm:cxn modelId="{C480F0A7-9072-4845-A89F-3993263B34B9}" type="presParOf" srcId="{C06F6B57-AD59-4D79-AA47-79314F33FE6A}" destId="{A0914DD0-EFCA-4484-93AA-5C3ECB81F643}" srcOrd="0" destOrd="0" presId="urn:microsoft.com/office/officeart/2005/8/layout/list1"/>
    <dgm:cxn modelId="{EF439DC7-5B3E-4AC3-B7D0-FC2F3B4AAFF0}" type="presParOf" srcId="{C06F6B57-AD59-4D79-AA47-79314F33FE6A}" destId="{97342A9D-FE48-4B5D-9D69-EAF02136C807}" srcOrd="1" destOrd="0" presId="urn:microsoft.com/office/officeart/2005/8/layout/list1"/>
    <dgm:cxn modelId="{161438D6-D0A5-4625-877F-C0B02227C972}" type="presParOf" srcId="{3BCCB5F4-DA70-4BDE-9B8F-E90BE117EE44}" destId="{C390EF63-5906-46C7-832E-9F25F2475ADD}" srcOrd="1" destOrd="0" presId="urn:microsoft.com/office/officeart/2005/8/layout/list1"/>
    <dgm:cxn modelId="{4F21576F-99C0-4E4E-A653-C1C6419D5A90}" type="presParOf" srcId="{3BCCB5F4-DA70-4BDE-9B8F-E90BE117EE44}" destId="{6A74B1E6-E72A-4D7F-B5E7-4A971B6074BD}" srcOrd="2" destOrd="0" presId="urn:microsoft.com/office/officeart/2005/8/layout/list1"/>
    <dgm:cxn modelId="{9A7052D9-AB46-4D3C-B848-2F599C0C3762}" type="presParOf" srcId="{3BCCB5F4-DA70-4BDE-9B8F-E90BE117EE44}" destId="{A937034D-A3C2-453B-BCD2-5523A3C18B99}" srcOrd="3" destOrd="0" presId="urn:microsoft.com/office/officeart/2005/8/layout/list1"/>
    <dgm:cxn modelId="{9AC9FBA1-6EDC-4F16-AF56-2C627D352077}" type="presParOf" srcId="{3BCCB5F4-DA70-4BDE-9B8F-E90BE117EE44}" destId="{E6E44607-66E1-4E07-AD1A-557FDFD8185E}" srcOrd="4" destOrd="0" presId="urn:microsoft.com/office/officeart/2005/8/layout/list1"/>
    <dgm:cxn modelId="{12EEB1F3-2A5D-4E9D-BE71-E91B11AF6197}" type="presParOf" srcId="{E6E44607-66E1-4E07-AD1A-557FDFD8185E}" destId="{6110360C-F12A-42EF-B098-A6DF69050D17}" srcOrd="0" destOrd="0" presId="urn:microsoft.com/office/officeart/2005/8/layout/list1"/>
    <dgm:cxn modelId="{D6728088-9B20-4BB7-A55F-F1FA81BF270D}" type="presParOf" srcId="{E6E44607-66E1-4E07-AD1A-557FDFD8185E}" destId="{3563F431-9A05-45D0-81C5-93A8A65488D3}" srcOrd="1" destOrd="0" presId="urn:microsoft.com/office/officeart/2005/8/layout/list1"/>
    <dgm:cxn modelId="{83C89678-FFE3-4D2A-A945-89C466666691}" type="presParOf" srcId="{3BCCB5F4-DA70-4BDE-9B8F-E90BE117EE44}" destId="{E44905E3-A113-4D4A-A971-FD8AFB2DCEA8}" srcOrd="5" destOrd="0" presId="urn:microsoft.com/office/officeart/2005/8/layout/list1"/>
    <dgm:cxn modelId="{E3BB6326-72A9-4ADA-9FA7-4D6AA3F355DE}" type="presParOf" srcId="{3BCCB5F4-DA70-4BDE-9B8F-E90BE117EE44}" destId="{E1A83497-5BF5-4044-9CB9-70ABBBCF355C}" srcOrd="6" destOrd="0" presId="urn:microsoft.com/office/officeart/2005/8/layout/list1"/>
    <dgm:cxn modelId="{06F27201-7531-4034-9E8F-F11EA43237BE}" type="presParOf" srcId="{3BCCB5F4-DA70-4BDE-9B8F-E90BE117EE44}" destId="{3502B7A6-BFEF-46F7-A97A-8B978FEC2612}" srcOrd="7" destOrd="0" presId="urn:microsoft.com/office/officeart/2005/8/layout/list1"/>
    <dgm:cxn modelId="{74096EBD-8313-4A69-810B-1D3C1AC31A43}" type="presParOf" srcId="{3BCCB5F4-DA70-4BDE-9B8F-E90BE117EE44}" destId="{3C9BDBC0-0A5F-478A-95A8-42CB7164E64C}" srcOrd="8" destOrd="0" presId="urn:microsoft.com/office/officeart/2005/8/layout/list1"/>
    <dgm:cxn modelId="{94C8E72E-1EBE-4ED5-B22D-624372998137}" type="presParOf" srcId="{3C9BDBC0-0A5F-478A-95A8-42CB7164E64C}" destId="{B97D001F-0418-439F-8AB1-B1C9F34F5394}" srcOrd="0" destOrd="0" presId="urn:microsoft.com/office/officeart/2005/8/layout/list1"/>
    <dgm:cxn modelId="{6107E4DA-199B-461B-B097-941BF47BB172}" type="presParOf" srcId="{3C9BDBC0-0A5F-478A-95A8-42CB7164E64C}" destId="{E676BF7F-E7BB-426E-9631-1A7CC65AACF8}" srcOrd="1" destOrd="0" presId="urn:microsoft.com/office/officeart/2005/8/layout/list1"/>
    <dgm:cxn modelId="{0310B4AD-B4C4-47C5-87EB-78BC3160C481}" type="presParOf" srcId="{3BCCB5F4-DA70-4BDE-9B8F-E90BE117EE44}" destId="{8C510857-77E1-4609-990E-2ACCFB8E7A42}" srcOrd="9" destOrd="0" presId="urn:microsoft.com/office/officeart/2005/8/layout/list1"/>
    <dgm:cxn modelId="{38D7D213-660F-4382-83E4-455B1ED4A428}" type="presParOf" srcId="{3BCCB5F4-DA70-4BDE-9B8F-E90BE117EE44}" destId="{C2E058AC-14C3-43BF-83BA-2A6921713630}" srcOrd="10"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C5295FED-657D-46C2-A227-90C879FC54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78A840E1-88A4-4A28-8C2A-EA5A49B0AEF9}">
      <dgm:prSet phldrT="[文本]"/>
      <dgm:spPr/>
      <dgm:t>
        <a:bodyPr/>
        <a:lstStyle/>
        <a:p>
          <a:r>
            <a:rPr lang="zh-CN" altLang="en-US" dirty="0" smtClean="0"/>
            <a:t>无线射频技术</a:t>
          </a:r>
          <a:endParaRPr lang="zh-CN" altLang="en-US" dirty="0"/>
        </a:p>
      </dgm:t>
    </dgm:pt>
    <dgm:pt modelId="{AA3A5F8B-77B8-44B9-B0C8-D15780F04900}" type="parTrans" cxnId="{1B117E79-BC56-47A3-B3D9-17602530318F}">
      <dgm:prSet/>
      <dgm:spPr/>
      <dgm:t>
        <a:bodyPr/>
        <a:lstStyle/>
        <a:p>
          <a:endParaRPr lang="zh-CN" altLang="en-US"/>
        </a:p>
      </dgm:t>
    </dgm:pt>
    <dgm:pt modelId="{45D510D6-2D3B-438A-B3FC-2D8D1FBB9190}" type="sibTrans" cxnId="{1B117E79-BC56-47A3-B3D9-17602530318F}">
      <dgm:prSet/>
      <dgm:spPr/>
      <dgm:t>
        <a:bodyPr/>
        <a:lstStyle/>
        <a:p>
          <a:endParaRPr lang="zh-CN" altLang="en-US"/>
        </a:p>
      </dgm:t>
    </dgm:pt>
    <dgm:pt modelId="{0C36B13C-48C4-405B-AFC8-A1C425502BF3}">
      <dgm:prSet phldrT="[文本]"/>
      <dgm:spPr/>
      <dgm:t>
        <a:bodyPr/>
        <a:lstStyle/>
        <a:p>
          <a:r>
            <a:rPr lang="zh-CN" altLang="en-US" dirty="0" smtClean="0"/>
            <a:t>智能硬件及嵌入式技术</a:t>
          </a:r>
          <a:endParaRPr lang="zh-CN" altLang="en-US" dirty="0"/>
        </a:p>
      </dgm:t>
    </dgm:pt>
    <dgm:pt modelId="{6CA523EC-27AC-4C66-B63B-DBF40CC311A8}" type="parTrans" cxnId="{C33C5A97-1467-49B9-864A-B5B83C8CBAAC}">
      <dgm:prSet/>
      <dgm:spPr/>
      <dgm:t>
        <a:bodyPr/>
        <a:lstStyle/>
        <a:p>
          <a:endParaRPr lang="zh-CN" altLang="en-US"/>
        </a:p>
      </dgm:t>
    </dgm:pt>
    <dgm:pt modelId="{6D0E1E94-F94D-42B6-82F0-DE665B634A22}" type="sibTrans" cxnId="{C33C5A97-1467-49B9-864A-B5B83C8CBAAC}">
      <dgm:prSet/>
      <dgm:spPr/>
      <dgm:t>
        <a:bodyPr/>
        <a:lstStyle/>
        <a:p>
          <a:endParaRPr lang="zh-CN" altLang="en-US"/>
        </a:p>
      </dgm:t>
    </dgm:pt>
    <dgm:pt modelId="{6D7E0439-5D9D-4FFB-80FA-16674771492C}">
      <dgm:prSet phldrT="[文本]"/>
      <dgm:spPr/>
      <dgm:t>
        <a:bodyPr/>
        <a:lstStyle/>
        <a:p>
          <a:r>
            <a:rPr lang="zh-CN" altLang="en-US" dirty="0" smtClean="0"/>
            <a:t>云计算分析技术</a:t>
          </a:r>
          <a:endParaRPr lang="zh-CN" altLang="en-US" dirty="0"/>
        </a:p>
      </dgm:t>
    </dgm:pt>
    <dgm:pt modelId="{1A1A2B57-870E-4422-A286-5F3957B217ED}" type="parTrans" cxnId="{858A03D8-0D59-4F50-87CA-C72B3902E8C3}">
      <dgm:prSet/>
      <dgm:spPr/>
      <dgm:t>
        <a:bodyPr/>
        <a:lstStyle/>
        <a:p>
          <a:endParaRPr lang="zh-CN" altLang="en-US"/>
        </a:p>
      </dgm:t>
    </dgm:pt>
    <dgm:pt modelId="{596738D3-1735-41DB-A149-C4AE6511FDC9}" type="sibTrans" cxnId="{858A03D8-0D59-4F50-87CA-C72B3902E8C3}">
      <dgm:prSet/>
      <dgm:spPr/>
      <dgm:t>
        <a:bodyPr/>
        <a:lstStyle/>
        <a:p>
          <a:endParaRPr lang="zh-CN" altLang="en-US"/>
        </a:p>
      </dgm:t>
    </dgm:pt>
    <dgm:pt modelId="{94D185EE-03F8-433A-97D8-CE9D95E1CA29}">
      <dgm:prSet phldrT="[文本]"/>
      <dgm:spPr/>
      <dgm:t>
        <a:bodyPr/>
        <a:lstStyle/>
        <a:p>
          <a:r>
            <a:rPr lang="zh-CN" altLang="en-US" dirty="0" smtClean="0"/>
            <a:t>图像与视频分析技术</a:t>
          </a:r>
          <a:endParaRPr lang="zh-CN" altLang="en-US" dirty="0"/>
        </a:p>
      </dgm:t>
    </dgm:pt>
    <dgm:pt modelId="{97272546-6CCC-4A07-8AEB-1A4EB146837D}" type="parTrans" cxnId="{58259D5E-0D76-4039-9438-0457F2598933}">
      <dgm:prSet/>
      <dgm:spPr/>
      <dgm:t>
        <a:bodyPr/>
        <a:lstStyle/>
        <a:p>
          <a:endParaRPr lang="zh-CN" altLang="en-US"/>
        </a:p>
      </dgm:t>
    </dgm:pt>
    <dgm:pt modelId="{AEF29572-0AFB-44A9-AB99-269B33D08688}" type="sibTrans" cxnId="{58259D5E-0D76-4039-9438-0457F2598933}">
      <dgm:prSet/>
      <dgm:spPr/>
      <dgm:t>
        <a:bodyPr/>
        <a:lstStyle/>
        <a:p>
          <a:endParaRPr lang="zh-CN" altLang="en-US"/>
        </a:p>
      </dgm:t>
    </dgm:pt>
    <dgm:pt modelId="{98433F73-563B-483B-BA57-722FFBCBA453}">
      <dgm:prSet phldrT="[文本]"/>
      <dgm:spPr/>
      <dgm:t>
        <a:bodyPr/>
        <a:lstStyle/>
        <a:p>
          <a:r>
            <a:rPr lang="zh-CN" altLang="en-US" dirty="0" smtClean="0"/>
            <a:t>可视化软件开发技术</a:t>
          </a:r>
          <a:endParaRPr lang="zh-CN" altLang="en-US" dirty="0"/>
        </a:p>
      </dgm:t>
    </dgm:pt>
    <dgm:pt modelId="{60AC9B72-F18F-47D3-B4AE-404D0793BE52}" type="parTrans" cxnId="{8F510AA4-0010-42DB-8E68-31275188181B}">
      <dgm:prSet/>
      <dgm:spPr/>
      <dgm:t>
        <a:bodyPr/>
        <a:lstStyle/>
        <a:p>
          <a:endParaRPr lang="zh-CN" altLang="en-US"/>
        </a:p>
      </dgm:t>
    </dgm:pt>
    <dgm:pt modelId="{31A05972-6F5C-4CAA-B92F-76370D119C8E}" type="sibTrans" cxnId="{8F510AA4-0010-42DB-8E68-31275188181B}">
      <dgm:prSet/>
      <dgm:spPr/>
      <dgm:t>
        <a:bodyPr/>
        <a:lstStyle/>
        <a:p>
          <a:endParaRPr lang="zh-CN" altLang="en-US"/>
        </a:p>
      </dgm:t>
    </dgm:pt>
    <dgm:pt modelId="{A86E0074-CB7D-492E-A496-B3F3473E012E}" type="pres">
      <dgm:prSet presAssocID="{C5295FED-657D-46C2-A227-90C879FC543C}" presName="linear" presStyleCnt="0">
        <dgm:presLayoutVars>
          <dgm:dir/>
          <dgm:animLvl val="lvl"/>
          <dgm:resizeHandles val="exact"/>
        </dgm:presLayoutVars>
      </dgm:prSet>
      <dgm:spPr/>
      <dgm:t>
        <a:bodyPr/>
        <a:lstStyle/>
        <a:p>
          <a:endParaRPr lang="zh-CN" altLang="en-US"/>
        </a:p>
      </dgm:t>
    </dgm:pt>
    <dgm:pt modelId="{69110D0B-EDF9-4E5A-8FE5-44D079ADE764}" type="pres">
      <dgm:prSet presAssocID="{78A840E1-88A4-4A28-8C2A-EA5A49B0AEF9}" presName="parentLin" presStyleCnt="0"/>
      <dgm:spPr/>
    </dgm:pt>
    <dgm:pt modelId="{D89115DD-81BB-4E55-9986-266DB44F6A14}" type="pres">
      <dgm:prSet presAssocID="{78A840E1-88A4-4A28-8C2A-EA5A49B0AEF9}" presName="parentLeftMargin" presStyleLbl="node1" presStyleIdx="0" presStyleCnt="5"/>
      <dgm:spPr/>
      <dgm:t>
        <a:bodyPr/>
        <a:lstStyle/>
        <a:p>
          <a:endParaRPr lang="zh-CN" altLang="en-US"/>
        </a:p>
      </dgm:t>
    </dgm:pt>
    <dgm:pt modelId="{E33B46F9-1C6F-46D6-8D40-D1EA369053F3}" type="pres">
      <dgm:prSet presAssocID="{78A840E1-88A4-4A28-8C2A-EA5A49B0AEF9}" presName="parentText" presStyleLbl="node1" presStyleIdx="0" presStyleCnt="5">
        <dgm:presLayoutVars>
          <dgm:chMax val="0"/>
          <dgm:bulletEnabled val="1"/>
        </dgm:presLayoutVars>
      </dgm:prSet>
      <dgm:spPr/>
      <dgm:t>
        <a:bodyPr/>
        <a:lstStyle/>
        <a:p>
          <a:endParaRPr lang="zh-CN" altLang="en-US"/>
        </a:p>
      </dgm:t>
    </dgm:pt>
    <dgm:pt modelId="{02ABEAB5-7CF8-407C-9E60-0CB7F6DFD054}" type="pres">
      <dgm:prSet presAssocID="{78A840E1-88A4-4A28-8C2A-EA5A49B0AEF9}" presName="negativeSpace" presStyleCnt="0"/>
      <dgm:spPr/>
    </dgm:pt>
    <dgm:pt modelId="{9D33B160-340E-4EAE-BAB4-032E26C9627D}" type="pres">
      <dgm:prSet presAssocID="{78A840E1-88A4-4A28-8C2A-EA5A49B0AEF9}" presName="childText" presStyleLbl="conFgAcc1" presStyleIdx="0" presStyleCnt="5">
        <dgm:presLayoutVars>
          <dgm:bulletEnabled val="1"/>
        </dgm:presLayoutVars>
      </dgm:prSet>
      <dgm:spPr/>
    </dgm:pt>
    <dgm:pt modelId="{2314EE82-AE55-41F7-A8CF-696C5B5681B5}" type="pres">
      <dgm:prSet presAssocID="{45D510D6-2D3B-438A-B3FC-2D8D1FBB9190}" presName="spaceBetweenRectangles" presStyleCnt="0"/>
      <dgm:spPr/>
    </dgm:pt>
    <dgm:pt modelId="{0767BF78-2EDA-4AB4-B64C-D22B86FA4445}" type="pres">
      <dgm:prSet presAssocID="{0C36B13C-48C4-405B-AFC8-A1C425502BF3}" presName="parentLin" presStyleCnt="0"/>
      <dgm:spPr/>
    </dgm:pt>
    <dgm:pt modelId="{6575861C-D114-4C45-A0B5-C36F1D59B01D}" type="pres">
      <dgm:prSet presAssocID="{0C36B13C-48C4-405B-AFC8-A1C425502BF3}" presName="parentLeftMargin" presStyleLbl="node1" presStyleIdx="0" presStyleCnt="5"/>
      <dgm:spPr/>
      <dgm:t>
        <a:bodyPr/>
        <a:lstStyle/>
        <a:p>
          <a:endParaRPr lang="zh-CN" altLang="en-US"/>
        </a:p>
      </dgm:t>
    </dgm:pt>
    <dgm:pt modelId="{60EA0867-3163-4B75-9F83-CC346C8EA93B}" type="pres">
      <dgm:prSet presAssocID="{0C36B13C-48C4-405B-AFC8-A1C425502BF3}" presName="parentText" presStyleLbl="node1" presStyleIdx="1" presStyleCnt="5">
        <dgm:presLayoutVars>
          <dgm:chMax val="0"/>
          <dgm:bulletEnabled val="1"/>
        </dgm:presLayoutVars>
      </dgm:prSet>
      <dgm:spPr/>
      <dgm:t>
        <a:bodyPr/>
        <a:lstStyle/>
        <a:p>
          <a:endParaRPr lang="zh-CN" altLang="en-US"/>
        </a:p>
      </dgm:t>
    </dgm:pt>
    <dgm:pt modelId="{0ACC147C-8CB2-477A-8434-DD76A5258E7A}" type="pres">
      <dgm:prSet presAssocID="{0C36B13C-48C4-405B-AFC8-A1C425502BF3}" presName="negativeSpace" presStyleCnt="0"/>
      <dgm:spPr/>
    </dgm:pt>
    <dgm:pt modelId="{BDC33D2C-2DAF-4C9C-A099-5A7664133C9A}" type="pres">
      <dgm:prSet presAssocID="{0C36B13C-48C4-405B-AFC8-A1C425502BF3}" presName="childText" presStyleLbl="conFgAcc1" presStyleIdx="1" presStyleCnt="5">
        <dgm:presLayoutVars>
          <dgm:bulletEnabled val="1"/>
        </dgm:presLayoutVars>
      </dgm:prSet>
      <dgm:spPr/>
    </dgm:pt>
    <dgm:pt modelId="{854BFFB2-6D57-40DC-9F37-34ED50FC16F7}" type="pres">
      <dgm:prSet presAssocID="{6D0E1E94-F94D-42B6-82F0-DE665B634A22}" presName="spaceBetweenRectangles" presStyleCnt="0"/>
      <dgm:spPr/>
    </dgm:pt>
    <dgm:pt modelId="{BE8E07AE-923E-4694-A1E1-C39DE198C44E}" type="pres">
      <dgm:prSet presAssocID="{6D7E0439-5D9D-4FFB-80FA-16674771492C}" presName="parentLin" presStyleCnt="0"/>
      <dgm:spPr/>
    </dgm:pt>
    <dgm:pt modelId="{AC79A6A7-4393-42C8-A1CE-045742DD6574}" type="pres">
      <dgm:prSet presAssocID="{6D7E0439-5D9D-4FFB-80FA-16674771492C}" presName="parentLeftMargin" presStyleLbl="node1" presStyleIdx="1" presStyleCnt="5"/>
      <dgm:spPr/>
      <dgm:t>
        <a:bodyPr/>
        <a:lstStyle/>
        <a:p>
          <a:endParaRPr lang="zh-CN" altLang="en-US"/>
        </a:p>
      </dgm:t>
    </dgm:pt>
    <dgm:pt modelId="{2EAEF333-BBA8-42BF-89A8-3A75E59C9647}" type="pres">
      <dgm:prSet presAssocID="{6D7E0439-5D9D-4FFB-80FA-16674771492C}" presName="parentText" presStyleLbl="node1" presStyleIdx="2" presStyleCnt="5">
        <dgm:presLayoutVars>
          <dgm:chMax val="0"/>
          <dgm:bulletEnabled val="1"/>
        </dgm:presLayoutVars>
      </dgm:prSet>
      <dgm:spPr/>
      <dgm:t>
        <a:bodyPr/>
        <a:lstStyle/>
        <a:p>
          <a:endParaRPr lang="zh-CN" altLang="en-US"/>
        </a:p>
      </dgm:t>
    </dgm:pt>
    <dgm:pt modelId="{3C36C9E9-7178-407B-AA0F-0778452529DB}" type="pres">
      <dgm:prSet presAssocID="{6D7E0439-5D9D-4FFB-80FA-16674771492C}" presName="negativeSpace" presStyleCnt="0"/>
      <dgm:spPr/>
    </dgm:pt>
    <dgm:pt modelId="{CECA92A1-2EAF-4752-B537-40FBB1CE5C3C}" type="pres">
      <dgm:prSet presAssocID="{6D7E0439-5D9D-4FFB-80FA-16674771492C}" presName="childText" presStyleLbl="conFgAcc1" presStyleIdx="2" presStyleCnt="5">
        <dgm:presLayoutVars>
          <dgm:bulletEnabled val="1"/>
        </dgm:presLayoutVars>
      </dgm:prSet>
      <dgm:spPr/>
    </dgm:pt>
    <dgm:pt modelId="{BA327FF1-C74D-45BB-B2B8-612A34305555}" type="pres">
      <dgm:prSet presAssocID="{596738D3-1735-41DB-A149-C4AE6511FDC9}" presName="spaceBetweenRectangles" presStyleCnt="0"/>
      <dgm:spPr/>
    </dgm:pt>
    <dgm:pt modelId="{F29B0252-E3B4-440E-8F8D-A3CCEEFD1607}" type="pres">
      <dgm:prSet presAssocID="{94D185EE-03F8-433A-97D8-CE9D95E1CA29}" presName="parentLin" presStyleCnt="0"/>
      <dgm:spPr/>
    </dgm:pt>
    <dgm:pt modelId="{52ED9F13-0C32-46F7-85EE-F555B12470F4}" type="pres">
      <dgm:prSet presAssocID="{94D185EE-03F8-433A-97D8-CE9D95E1CA29}" presName="parentLeftMargin" presStyleLbl="node1" presStyleIdx="2" presStyleCnt="5"/>
      <dgm:spPr/>
      <dgm:t>
        <a:bodyPr/>
        <a:lstStyle/>
        <a:p>
          <a:endParaRPr lang="zh-CN" altLang="en-US"/>
        </a:p>
      </dgm:t>
    </dgm:pt>
    <dgm:pt modelId="{4B38041F-B889-4E30-8925-851799712A7D}" type="pres">
      <dgm:prSet presAssocID="{94D185EE-03F8-433A-97D8-CE9D95E1CA29}" presName="parentText" presStyleLbl="node1" presStyleIdx="3" presStyleCnt="5">
        <dgm:presLayoutVars>
          <dgm:chMax val="0"/>
          <dgm:bulletEnabled val="1"/>
        </dgm:presLayoutVars>
      </dgm:prSet>
      <dgm:spPr/>
      <dgm:t>
        <a:bodyPr/>
        <a:lstStyle/>
        <a:p>
          <a:endParaRPr lang="zh-CN" altLang="en-US"/>
        </a:p>
      </dgm:t>
    </dgm:pt>
    <dgm:pt modelId="{3FCDED01-ABD8-4BB0-B736-2A7B5CE050D4}" type="pres">
      <dgm:prSet presAssocID="{94D185EE-03F8-433A-97D8-CE9D95E1CA29}" presName="negativeSpace" presStyleCnt="0"/>
      <dgm:spPr/>
    </dgm:pt>
    <dgm:pt modelId="{2C703BD5-2E96-4718-BBA0-293553ABA263}" type="pres">
      <dgm:prSet presAssocID="{94D185EE-03F8-433A-97D8-CE9D95E1CA29}" presName="childText" presStyleLbl="conFgAcc1" presStyleIdx="3" presStyleCnt="5">
        <dgm:presLayoutVars>
          <dgm:bulletEnabled val="1"/>
        </dgm:presLayoutVars>
      </dgm:prSet>
      <dgm:spPr/>
    </dgm:pt>
    <dgm:pt modelId="{C8F9D2AA-09FA-4F98-849F-2E3EFCCE79CD}" type="pres">
      <dgm:prSet presAssocID="{AEF29572-0AFB-44A9-AB99-269B33D08688}" presName="spaceBetweenRectangles" presStyleCnt="0"/>
      <dgm:spPr/>
    </dgm:pt>
    <dgm:pt modelId="{1917EEE0-1F55-4CA7-A03F-4959F9DCAB13}" type="pres">
      <dgm:prSet presAssocID="{98433F73-563B-483B-BA57-722FFBCBA453}" presName="parentLin" presStyleCnt="0"/>
      <dgm:spPr/>
    </dgm:pt>
    <dgm:pt modelId="{1158A952-443E-4C67-A59A-036699D99D0B}" type="pres">
      <dgm:prSet presAssocID="{98433F73-563B-483B-BA57-722FFBCBA453}" presName="parentLeftMargin" presStyleLbl="node1" presStyleIdx="3" presStyleCnt="5"/>
      <dgm:spPr/>
      <dgm:t>
        <a:bodyPr/>
        <a:lstStyle/>
        <a:p>
          <a:endParaRPr lang="zh-CN" altLang="en-US"/>
        </a:p>
      </dgm:t>
    </dgm:pt>
    <dgm:pt modelId="{1F502C2A-7A32-4D58-9972-4AF9D6A34C3C}" type="pres">
      <dgm:prSet presAssocID="{98433F73-563B-483B-BA57-722FFBCBA453}" presName="parentText" presStyleLbl="node1" presStyleIdx="4" presStyleCnt="5">
        <dgm:presLayoutVars>
          <dgm:chMax val="0"/>
          <dgm:bulletEnabled val="1"/>
        </dgm:presLayoutVars>
      </dgm:prSet>
      <dgm:spPr/>
      <dgm:t>
        <a:bodyPr/>
        <a:lstStyle/>
        <a:p>
          <a:endParaRPr lang="zh-CN" altLang="en-US"/>
        </a:p>
      </dgm:t>
    </dgm:pt>
    <dgm:pt modelId="{2A185E6E-ACC9-4059-9AC0-836E53A439DE}" type="pres">
      <dgm:prSet presAssocID="{98433F73-563B-483B-BA57-722FFBCBA453}" presName="negativeSpace" presStyleCnt="0"/>
      <dgm:spPr/>
    </dgm:pt>
    <dgm:pt modelId="{57123FB4-7FD8-4D0F-85AD-82A14ABDFE07}" type="pres">
      <dgm:prSet presAssocID="{98433F73-563B-483B-BA57-722FFBCBA453}" presName="childText" presStyleLbl="conFgAcc1" presStyleIdx="4" presStyleCnt="5">
        <dgm:presLayoutVars>
          <dgm:bulletEnabled val="1"/>
        </dgm:presLayoutVars>
      </dgm:prSet>
      <dgm:spPr/>
    </dgm:pt>
  </dgm:ptLst>
  <dgm:cxnLst>
    <dgm:cxn modelId="{1B117E79-BC56-47A3-B3D9-17602530318F}" srcId="{C5295FED-657D-46C2-A227-90C879FC543C}" destId="{78A840E1-88A4-4A28-8C2A-EA5A49B0AEF9}" srcOrd="0" destOrd="0" parTransId="{AA3A5F8B-77B8-44B9-B0C8-D15780F04900}" sibTransId="{45D510D6-2D3B-438A-B3FC-2D8D1FBB9190}"/>
    <dgm:cxn modelId="{7FE85155-E647-4DFE-98A3-26DDB1C8FCDE}" type="presOf" srcId="{94D185EE-03F8-433A-97D8-CE9D95E1CA29}" destId="{52ED9F13-0C32-46F7-85EE-F555B12470F4}" srcOrd="0" destOrd="0" presId="urn:microsoft.com/office/officeart/2005/8/layout/list1"/>
    <dgm:cxn modelId="{2413FDF9-FBC9-4496-9C5D-0A7465819B6C}" type="presOf" srcId="{98433F73-563B-483B-BA57-722FFBCBA453}" destId="{1F502C2A-7A32-4D58-9972-4AF9D6A34C3C}" srcOrd="1" destOrd="0" presId="urn:microsoft.com/office/officeart/2005/8/layout/list1"/>
    <dgm:cxn modelId="{8F510AA4-0010-42DB-8E68-31275188181B}" srcId="{C5295FED-657D-46C2-A227-90C879FC543C}" destId="{98433F73-563B-483B-BA57-722FFBCBA453}" srcOrd="4" destOrd="0" parTransId="{60AC9B72-F18F-47D3-B4AE-404D0793BE52}" sibTransId="{31A05972-6F5C-4CAA-B92F-76370D119C8E}"/>
    <dgm:cxn modelId="{858A03D8-0D59-4F50-87CA-C72B3902E8C3}" srcId="{C5295FED-657D-46C2-A227-90C879FC543C}" destId="{6D7E0439-5D9D-4FFB-80FA-16674771492C}" srcOrd="2" destOrd="0" parTransId="{1A1A2B57-870E-4422-A286-5F3957B217ED}" sibTransId="{596738D3-1735-41DB-A149-C4AE6511FDC9}"/>
    <dgm:cxn modelId="{C6996ACF-06E0-424F-9556-450275C8BBDE}" type="presOf" srcId="{6D7E0439-5D9D-4FFB-80FA-16674771492C}" destId="{2EAEF333-BBA8-42BF-89A8-3A75E59C9647}" srcOrd="1" destOrd="0" presId="urn:microsoft.com/office/officeart/2005/8/layout/list1"/>
    <dgm:cxn modelId="{E7A767BD-7D2C-4BCF-A94A-8F275EFF1222}" type="presOf" srcId="{6D7E0439-5D9D-4FFB-80FA-16674771492C}" destId="{AC79A6A7-4393-42C8-A1CE-045742DD6574}" srcOrd="0" destOrd="0" presId="urn:microsoft.com/office/officeart/2005/8/layout/list1"/>
    <dgm:cxn modelId="{97196752-1F1C-42FF-A963-6A5B8FB15366}" type="presOf" srcId="{98433F73-563B-483B-BA57-722FFBCBA453}" destId="{1158A952-443E-4C67-A59A-036699D99D0B}" srcOrd="0" destOrd="0" presId="urn:microsoft.com/office/officeart/2005/8/layout/list1"/>
    <dgm:cxn modelId="{769E15F6-C5AD-46D3-9940-BAC82A835B67}" type="presOf" srcId="{C5295FED-657D-46C2-A227-90C879FC543C}" destId="{A86E0074-CB7D-492E-A496-B3F3473E012E}" srcOrd="0" destOrd="0" presId="urn:microsoft.com/office/officeart/2005/8/layout/list1"/>
    <dgm:cxn modelId="{586EA0FE-5967-43C5-BB9B-DBBDDF0B1345}" type="presOf" srcId="{0C36B13C-48C4-405B-AFC8-A1C425502BF3}" destId="{6575861C-D114-4C45-A0B5-C36F1D59B01D}" srcOrd="0" destOrd="0" presId="urn:microsoft.com/office/officeart/2005/8/layout/list1"/>
    <dgm:cxn modelId="{C33C5A97-1467-49B9-864A-B5B83C8CBAAC}" srcId="{C5295FED-657D-46C2-A227-90C879FC543C}" destId="{0C36B13C-48C4-405B-AFC8-A1C425502BF3}" srcOrd="1" destOrd="0" parTransId="{6CA523EC-27AC-4C66-B63B-DBF40CC311A8}" sibTransId="{6D0E1E94-F94D-42B6-82F0-DE665B634A22}"/>
    <dgm:cxn modelId="{65ACC17F-AC02-40F7-8820-7FD420126F75}" type="presOf" srcId="{78A840E1-88A4-4A28-8C2A-EA5A49B0AEF9}" destId="{E33B46F9-1C6F-46D6-8D40-D1EA369053F3}" srcOrd="1" destOrd="0" presId="urn:microsoft.com/office/officeart/2005/8/layout/list1"/>
    <dgm:cxn modelId="{D638D409-BEEA-410A-9282-7857986C2BF4}" type="presOf" srcId="{78A840E1-88A4-4A28-8C2A-EA5A49B0AEF9}" destId="{D89115DD-81BB-4E55-9986-266DB44F6A14}" srcOrd="0" destOrd="0" presId="urn:microsoft.com/office/officeart/2005/8/layout/list1"/>
    <dgm:cxn modelId="{6145D8BC-A4C6-4DDB-A816-58AC043B0557}" type="presOf" srcId="{0C36B13C-48C4-405B-AFC8-A1C425502BF3}" destId="{60EA0867-3163-4B75-9F83-CC346C8EA93B}" srcOrd="1" destOrd="0" presId="urn:microsoft.com/office/officeart/2005/8/layout/list1"/>
    <dgm:cxn modelId="{58259D5E-0D76-4039-9438-0457F2598933}" srcId="{C5295FED-657D-46C2-A227-90C879FC543C}" destId="{94D185EE-03F8-433A-97D8-CE9D95E1CA29}" srcOrd="3" destOrd="0" parTransId="{97272546-6CCC-4A07-8AEB-1A4EB146837D}" sibTransId="{AEF29572-0AFB-44A9-AB99-269B33D08688}"/>
    <dgm:cxn modelId="{F00C59EC-D41E-4222-AF44-EF0C1BAE64EA}" type="presOf" srcId="{94D185EE-03F8-433A-97D8-CE9D95E1CA29}" destId="{4B38041F-B889-4E30-8925-851799712A7D}" srcOrd="1" destOrd="0" presId="urn:microsoft.com/office/officeart/2005/8/layout/list1"/>
    <dgm:cxn modelId="{4FB8C16D-9469-4A58-9F1B-79F2E3E6DB83}" type="presParOf" srcId="{A86E0074-CB7D-492E-A496-B3F3473E012E}" destId="{69110D0B-EDF9-4E5A-8FE5-44D079ADE764}" srcOrd="0" destOrd="0" presId="urn:microsoft.com/office/officeart/2005/8/layout/list1"/>
    <dgm:cxn modelId="{270B0E23-8B4A-4A96-AFE5-D6B5233B90E0}" type="presParOf" srcId="{69110D0B-EDF9-4E5A-8FE5-44D079ADE764}" destId="{D89115DD-81BB-4E55-9986-266DB44F6A14}" srcOrd="0" destOrd="0" presId="urn:microsoft.com/office/officeart/2005/8/layout/list1"/>
    <dgm:cxn modelId="{6A6F400B-AD40-4E21-A27E-2ADA86EFC7B9}" type="presParOf" srcId="{69110D0B-EDF9-4E5A-8FE5-44D079ADE764}" destId="{E33B46F9-1C6F-46D6-8D40-D1EA369053F3}" srcOrd="1" destOrd="0" presId="urn:microsoft.com/office/officeart/2005/8/layout/list1"/>
    <dgm:cxn modelId="{478B1C47-BE8F-4BB2-A7FB-C8903A28C4D9}" type="presParOf" srcId="{A86E0074-CB7D-492E-A496-B3F3473E012E}" destId="{02ABEAB5-7CF8-407C-9E60-0CB7F6DFD054}" srcOrd="1" destOrd="0" presId="urn:microsoft.com/office/officeart/2005/8/layout/list1"/>
    <dgm:cxn modelId="{D527EE0A-BDFE-445A-8D04-F16341CD7078}" type="presParOf" srcId="{A86E0074-CB7D-492E-A496-B3F3473E012E}" destId="{9D33B160-340E-4EAE-BAB4-032E26C9627D}" srcOrd="2" destOrd="0" presId="urn:microsoft.com/office/officeart/2005/8/layout/list1"/>
    <dgm:cxn modelId="{98334E56-ED58-482C-8C8D-E243453D7ED5}" type="presParOf" srcId="{A86E0074-CB7D-492E-A496-B3F3473E012E}" destId="{2314EE82-AE55-41F7-A8CF-696C5B5681B5}" srcOrd="3" destOrd="0" presId="urn:microsoft.com/office/officeart/2005/8/layout/list1"/>
    <dgm:cxn modelId="{413B6C85-4009-4BCB-A16F-126D9522C4DA}" type="presParOf" srcId="{A86E0074-CB7D-492E-A496-B3F3473E012E}" destId="{0767BF78-2EDA-4AB4-B64C-D22B86FA4445}" srcOrd="4" destOrd="0" presId="urn:microsoft.com/office/officeart/2005/8/layout/list1"/>
    <dgm:cxn modelId="{B5A8AEEA-3ECE-4B59-966D-92D57E542B47}" type="presParOf" srcId="{0767BF78-2EDA-4AB4-B64C-D22B86FA4445}" destId="{6575861C-D114-4C45-A0B5-C36F1D59B01D}" srcOrd="0" destOrd="0" presId="urn:microsoft.com/office/officeart/2005/8/layout/list1"/>
    <dgm:cxn modelId="{8F9CDB7A-E02C-44BD-A422-F9443A2DF450}" type="presParOf" srcId="{0767BF78-2EDA-4AB4-B64C-D22B86FA4445}" destId="{60EA0867-3163-4B75-9F83-CC346C8EA93B}" srcOrd="1" destOrd="0" presId="urn:microsoft.com/office/officeart/2005/8/layout/list1"/>
    <dgm:cxn modelId="{3459A5D3-234A-4955-9AA2-38DFE8334E95}" type="presParOf" srcId="{A86E0074-CB7D-492E-A496-B3F3473E012E}" destId="{0ACC147C-8CB2-477A-8434-DD76A5258E7A}" srcOrd="5" destOrd="0" presId="urn:microsoft.com/office/officeart/2005/8/layout/list1"/>
    <dgm:cxn modelId="{E4A0BD06-1D12-4B6B-AFC7-0136BDB39069}" type="presParOf" srcId="{A86E0074-CB7D-492E-A496-B3F3473E012E}" destId="{BDC33D2C-2DAF-4C9C-A099-5A7664133C9A}" srcOrd="6" destOrd="0" presId="urn:microsoft.com/office/officeart/2005/8/layout/list1"/>
    <dgm:cxn modelId="{A21A7F2A-B57F-43B5-AE45-7436B45BE2CF}" type="presParOf" srcId="{A86E0074-CB7D-492E-A496-B3F3473E012E}" destId="{854BFFB2-6D57-40DC-9F37-34ED50FC16F7}" srcOrd="7" destOrd="0" presId="urn:microsoft.com/office/officeart/2005/8/layout/list1"/>
    <dgm:cxn modelId="{5DB4FE76-667C-45E9-907D-14122C4BC98B}" type="presParOf" srcId="{A86E0074-CB7D-492E-A496-B3F3473E012E}" destId="{BE8E07AE-923E-4694-A1E1-C39DE198C44E}" srcOrd="8" destOrd="0" presId="urn:microsoft.com/office/officeart/2005/8/layout/list1"/>
    <dgm:cxn modelId="{6D4B7237-57C7-4CCF-A63B-2ECFD24850EB}" type="presParOf" srcId="{BE8E07AE-923E-4694-A1E1-C39DE198C44E}" destId="{AC79A6A7-4393-42C8-A1CE-045742DD6574}" srcOrd="0" destOrd="0" presId="urn:microsoft.com/office/officeart/2005/8/layout/list1"/>
    <dgm:cxn modelId="{6253CD4E-9372-4F77-887B-F9120B35E02E}" type="presParOf" srcId="{BE8E07AE-923E-4694-A1E1-C39DE198C44E}" destId="{2EAEF333-BBA8-42BF-89A8-3A75E59C9647}" srcOrd="1" destOrd="0" presId="urn:microsoft.com/office/officeart/2005/8/layout/list1"/>
    <dgm:cxn modelId="{8EA0C445-6E24-4DA1-9337-8E7DD30532A7}" type="presParOf" srcId="{A86E0074-CB7D-492E-A496-B3F3473E012E}" destId="{3C36C9E9-7178-407B-AA0F-0778452529DB}" srcOrd="9" destOrd="0" presId="urn:microsoft.com/office/officeart/2005/8/layout/list1"/>
    <dgm:cxn modelId="{7C8DB67C-2B62-4207-9046-4C062100FFFE}" type="presParOf" srcId="{A86E0074-CB7D-492E-A496-B3F3473E012E}" destId="{CECA92A1-2EAF-4752-B537-40FBB1CE5C3C}" srcOrd="10" destOrd="0" presId="urn:microsoft.com/office/officeart/2005/8/layout/list1"/>
    <dgm:cxn modelId="{F43895A4-5B5A-4512-BF62-3CC1B49C545E}" type="presParOf" srcId="{A86E0074-CB7D-492E-A496-B3F3473E012E}" destId="{BA327FF1-C74D-45BB-B2B8-612A34305555}" srcOrd="11" destOrd="0" presId="urn:microsoft.com/office/officeart/2005/8/layout/list1"/>
    <dgm:cxn modelId="{FA10038B-F8F9-4F33-970B-47FA0163C9AE}" type="presParOf" srcId="{A86E0074-CB7D-492E-A496-B3F3473E012E}" destId="{F29B0252-E3B4-440E-8F8D-A3CCEEFD1607}" srcOrd="12" destOrd="0" presId="urn:microsoft.com/office/officeart/2005/8/layout/list1"/>
    <dgm:cxn modelId="{A1EAA5CD-8E08-4D0A-9A02-D4D910B06C3A}" type="presParOf" srcId="{F29B0252-E3B4-440E-8F8D-A3CCEEFD1607}" destId="{52ED9F13-0C32-46F7-85EE-F555B12470F4}" srcOrd="0" destOrd="0" presId="urn:microsoft.com/office/officeart/2005/8/layout/list1"/>
    <dgm:cxn modelId="{3D1190F4-9B1B-4340-915D-EED172A72055}" type="presParOf" srcId="{F29B0252-E3B4-440E-8F8D-A3CCEEFD1607}" destId="{4B38041F-B889-4E30-8925-851799712A7D}" srcOrd="1" destOrd="0" presId="urn:microsoft.com/office/officeart/2005/8/layout/list1"/>
    <dgm:cxn modelId="{2D1BEF3C-884D-4902-92A8-1720519E4F43}" type="presParOf" srcId="{A86E0074-CB7D-492E-A496-B3F3473E012E}" destId="{3FCDED01-ABD8-4BB0-B736-2A7B5CE050D4}" srcOrd="13" destOrd="0" presId="urn:microsoft.com/office/officeart/2005/8/layout/list1"/>
    <dgm:cxn modelId="{4E7CE186-FDAF-45B6-BC5C-551F7902C495}" type="presParOf" srcId="{A86E0074-CB7D-492E-A496-B3F3473E012E}" destId="{2C703BD5-2E96-4718-BBA0-293553ABA263}" srcOrd="14" destOrd="0" presId="urn:microsoft.com/office/officeart/2005/8/layout/list1"/>
    <dgm:cxn modelId="{41A8FE2F-14F9-44BC-8910-C764CF866677}" type="presParOf" srcId="{A86E0074-CB7D-492E-A496-B3F3473E012E}" destId="{C8F9D2AA-09FA-4F98-849F-2E3EFCCE79CD}" srcOrd="15" destOrd="0" presId="urn:microsoft.com/office/officeart/2005/8/layout/list1"/>
    <dgm:cxn modelId="{299B8D96-C078-40E0-8BF7-B6CB2DED0814}" type="presParOf" srcId="{A86E0074-CB7D-492E-A496-B3F3473E012E}" destId="{1917EEE0-1F55-4CA7-A03F-4959F9DCAB13}" srcOrd="16" destOrd="0" presId="urn:microsoft.com/office/officeart/2005/8/layout/list1"/>
    <dgm:cxn modelId="{6CADE8C4-B4A8-4326-9C78-6B9978520A8D}" type="presParOf" srcId="{1917EEE0-1F55-4CA7-A03F-4959F9DCAB13}" destId="{1158A952-443E-4C67-A59A-036699D99D0B}" srcOrd="0" destOrd="0" presId="urn:microsoft.com/office/officeart/2005/8/layout/list1"/>
    <dgm:cxn modelId="{E33785A7-629C-4614-AC43-00DFC1E8BD3C}" type="presParOf" srcId="{1917EEE0-1F55-4CA7-A03F-4959F9DCAB13}" destId="{1F502C2A-7A32-4D58-9972-4AF9D6A34C3C}" srcOrd="1" destOrd="0" presId="urn:microsoft.com/office/officeart/2005/8/layout/list1"/>
    <dgm:cxn modelId="{462C257F-DB10-456E-AC81-D420745B1465}" type="presParOf" srcId="{A86E0074-CB7D-492E-A496-B3F3473E012E}" destId="{2A185E6E-ACC9-4059-9AC0-836E53A439DE}" srcOrd="17" destOrd="0" presId="urn:microsoft.com/office/officeart/2005/8/layout/list1"/>
    <dgm:cxn modelId="{A47C1CC8-CF33-42CE-8EA3-9C228FCF99F1}" type="presParOf" srcId="{A86E0074-CB7D-492E-A496-B3F3473E012E}" destId="{57123FB4-7FD8-4D0F-85AD-82A14ABDFE07}" srcOrd="18"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DC3E89-CDC9-40B8-A177-697B01EC3FE7}" type="datetimeFigureOut">
              <a:rPr lang="en-US" smtClean="0">
                <a:solidFill>
                  <a:srgbClr val="898989"/>
                </a:solidFill>
              </a:rPr>
              <a:pPr/>
              <a:t>3/27/2017</a:t>
            </a:fld>
            <a:endParaRPr lang="en-US">
              <a:solidFill>
                <a:srgbClr val="898989"/>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solidFill>
                <a:srgbClr val="898989"/>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78EDC2-A989-4428-AAC6-FEBE43932169}" type="slidenum">
              <a:rPr lang="en-US" smtClean="0">
                <a:solidFill>
                  <a:srgbClr val="898989"/>
                </a:solidFill>
              </a:rPr>
              <a:pPr/>
              <a:t>‹#›</a:t>
            </a:fld>
            <a:endParaRPr lang="en-US">
              <a:solidFill>
                <a:srgbClr val="898989"/>
              </a:solidFill>
            </a:endParaRPr>
          </a:p>
        </p:txBody>
      </p:sp>
    </p:spTree>
    <p:extLst>
      <p:ext uri="{BB962C8B-B14F-4D97-AF65-F5344CB8AC3E}">
        <p14:creationId xmlns="" xmlns:p14="http://schemas.microsoft.com/office/powerpoint/2010/main" val="1101932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898989"/>
                </a:solidFill>
              </a:defRPr>
            </a:lvl1pPr>
          </a:lstStyle>
          <a:p>
            <a:fld id="{23C0586E-364E-4372-80AA-1C929B9BCABF}" type="datetimeFigureOut">
              <a:rPr lang="en-US" smtClean="0"/>
              <a:pPr/>
              <a:t>3/27/2017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rgbClr val="898989"/>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rgbClr val="898989"/>
                </a:solidFill>
              </a:defRPr>
            </a:lvl1pPr>
          </a:lstStyle>
          <a:p>
            <a:fld id="{4A55B9BF-99C7-425D-A1C7-4E0B8871658A}" type="slidenum">
              <a:rPr lang="en-US" smtClean="0"/>
              <a:pPr/>
              <a:t>‹#›</a:t>
            </a:fld>
            <a:endParaRPr lang="en-US"/>
          </a:p>
        </p:txBody>
      </p:sp>
    </p:spTree>
    <p:extLst>
      <p:ext uri="{BB962C8B-B14F-4D97-AF65-F5344CB8AC3E}">
        <p14:creationId xmlns="" xmlns:p14="http://schemas.microsoft.com/office/powerpoint/2010/main" val="21595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4488" indent="-171450" algn="l" defTabSz="914400" rtl="0" eaLnBrk="1" latinLnBrk="0" hangingPunct="1">
      <a:buFont typeface="GE Inspira Pitch" panose="020F0603030400020203" pitchFamily="34" charset="0"/>
      <a:buChar char="–"/>
      <a:tabLst>
        <a:tab pos="403225" algn="l"/>
      </a:tabLst>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lum bright="70000" contrast="-70000"/>
            <a:extLst>
              <a:ext uri="{28A0092B-C50C-407E-A947-70E740481C1C}">
                <a14:useLocalDpi xmlns="" xmlns:a14="http://schemas.microsoft.com/office/drawing/2010/main" val="0"/>
              </a:ext>
            </a:extLst>
          </a:blip>
          <a:srcRect l="46742" r="20869" b="74305"/>
          <a:stretch/>
        </p:blipFill>
        <p:spPr>
          <a:xfrm rot="10800000">
            <a:off x="6379646" y="0"/>
            <a:ext cx="5848351" cy="1882259"/>
          </a:xfrm>
          <a:prstGeom prst="rect">
            <a:avLst/>
          </a:prstGeom>
          <a:effectLst>
            <a:reflection endPos="0" dist="50800" dir="5400000" sy="-100000" algn="bl" rotWithShape="0"/>
          </a:effectLst>
        </p:spPr>
      </p:pic>
      <p:pic>
        <p:nvPicPr>
          <p:cNvPr id="2" name="图片 1"/>
          <p:cNvPicPr>
            <a:picLocks noChangeAspect="1"/>
          </p:cNvPicPr>
          <p:nvPr userDrawn="1"/>
        </p:nvPicPr>
        <p:blipFill rotWithShape="1">
          <a:blip r:embed="rId3">
            <a:extLst>
              <a:ext uri="{28A0092B-C50C-407E-A947-70E740481C1C}">
                <a14:useLocalDpi xmlns="" xmlns:a14="http://schemas.microsoft.com/office/drawing/2010/main" val="0"/>
              </a:ext>
            </a:extLst>
          </a:blip>
          <a:srcRect l="49768" t="31953"/>
          <a:stretch/>
        </p:blipFill>
        <p:spPr>
          <a:xfrm>
            <a:off x="-14514" y="-14514"/>
            <a:ext cx="3138323" cy="2791021"/>
          </a:xfrm>
          <a:prstGeom prst="rect">
            <a:avLst/>
          </a:prstGeom>
        </p:spPr>
      </p:pic>
      <p:pic>
        <p:nvPicPr>
          <p:cNvPr id="3" name="图片 2"/>
          <p:cNvPicPr>
            <a:picLocks noChangeAspect="1"/>
          </p:cNvPicPr>
          <p:nvPr userDrawn="1"/>
        </p:nvPicPr>
        <p:blipFill rotWithShape="1">
          <a:blip r:embed="rId3">
            <a:extLst>
              <a:ext uri="{28A0092B-C50C-407E-A947-70E740481C1C}">
                <a14:useLocalDpi xmlns="" xmlns:a14="http://schemas.microsoft.com/office/drawing/2010/main" val="0"/>
              </a:ext>
            </a:extLst>
          </a:blip>
          <a:srcRect r="37152" b="32925"/>
          <a:stretch/>
        </p:blipFill>
        <p:spPr>
          <a:xfrm>
            <a:off x="10227747" y="5488986"/>
            <a:ext cx="1964253" cy="1376271"/>
          </a:xfrm>
          <a:prstGeom prst="rect">
            <a:avLst/>
          </a:prstGeom>
        </p:spPr>
      </p:pic>
      <p:sp>
        <p:nvSpPr>
          <p:cNvPr id="15" name="Title 1"/>
          <p:cNvSpPr>
            <a:spLocks noGrp="1"/>
          </p:cNvSpPr>
          <p:nvPr>
            <p:ph type="ctrTitle" hasCustomPrompt="1"/>
          </p:nvPr>
        </p:nvSpPr>
        <p:spPr>
          <a:xfrm>
            <a:off x="1034188" y="4013022"/>
            <a:ext cx="10175684" cy="688196"/>
          </a:xfrm>
        </p:spPr>
        <p:txBody>
          <a:bodyPr/>
          <a:lstStyle>
            <a:lvl1pPr>
              <a:lnSpc>
                <a:spcPct val="90000"/>
              </a:lnSpc>
              <a:defRPr sz="6000">
                <a:solidFill>
                  <a:srgbClr val="0C528E"/>
                </a:solidFill>
                <a:latin typeface="方正韵动中黑简体" panose="02000000000000000000" pitchFamily="2" charset="-122"/>
                <a:ea typeface="方正韵动中黑简体" panose="02000000000000000000" pitchFamily="2" charset="-122"/>
              </a:defRPr>
            </a:lvl1pPr>
          </a:lstStyle>
          <a:p>
            <a:r>
              <a:rPr lang="en-US" dirty="0" smtClean="0"/>
              <a:t>two lines maximum</a:t>
            </a:r>
            <a:endParaRPr lang="en-US" dirty="0"/>
          </a:p>
        </p:txBody>
      </p:sp>
      <p:sp>
        <p:nvSpPr>
          <p:cNvPr id="16" name="Subtitle 2"/>
          <p:cNvSpPr>
            <a:spLocks noGrp="1"/>
          </p:cNvSpPr>
          <p:nvPr>
            <p:ph type="subTitle" idx="1" hasCustomPrompt="1"/>
          </p:nvPr>
        </p:nvSpPr>
        <p:spPr>
          <a:xfrm>
            <a:off x="1058565" y="5001768"/>
            <a:ext cx="10151308" cy="406265"/>
          </a:xfrm>
        </p:spPr>
        <p:txBody>
          <a:bodyPr>
            <a:spAutoFit/>
          </a:bodyPr>
          <a:lstStyle>
            <a:lvl1pPr marL="0" indent="0" algn="l">
              <a:lnSpc>
                <a:spcPct val="110000"/>
              </a:lnSpc>
              <a:spcBef>
                <a:spcPts val="0"/>
              </a:spcBef>
              <a:buNone/>
              <a:defRPr sz="2400" baseline="0">
                <a:solidFill>
                  <a:schemeClr val="tx1"/>
                </a:solidFill>
                <a:latin typeface="方正兰亭黑简体" panose="02000000000000000000" pitchFamily="2" charset="-122"/>
                <a:ea typeface="方正兰亭黑简体" panose="02000000000000000000"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17" name="Text Placeholder 6"/>
          <p:cNvSpPr>
            <a:spLocks noGrp="1"/>
          </p:cNvSpPr>
          <p:nvPr>
            <p:ph type="body" sz="quarter" idx="10"/>
          </p:nvPr>
        </p:nvSpPr>
        <p:spPr>
          <a:xfrm>
            <a:off x="1058565" y="5415285"/>
            <a:ext cx="10151308" cy="307777"/>
          </a:xfrm>
        </p:spPr>
        <p:txBody>
          <a:bodyPr wrap="square">
            <a:spAutoFit/>
          </a:bodyPr>
          <a:lstStyle>
            <a:lvl1pPr>
              <a:defRPr sz="2000">
                <a:latin typeface="方正细黑一简体" panose="03000509000000000000" pitchFamily="65" charset="-122"/>
                <a:ea typeface="方正细黑一简体" panose="03000509000000000000" pitchFamily="65" charset="-122"/>
              </a:defRPr>
            </a:lvl1pPr>
          </a:lstStyle>
          <a:p>
            <a:pPr lvl="0"/>
            <a:r>
              <a:rPr lang="zh-CN" altLang="en-US" dirty="0" smtClean="0"/>
              <a:t>单击此处编辑母版文本样式</a:t>
            </a:r>
          </a:p>
        </p:txBody>
      </p:sp>
      <p:sp>
        <p:nvSpPr>
          <p:cNvPr id="18" name="TextBox 5"/>
          <p:cNvSpPr txBox="1"/>
          <p:nvPr userDrawn="1"/>
        </p:nvSpPr>
        <p:spPr>
          <a:xfrm>
            <a:off x="1034188" y="6177061"/>
            <a:ext cx="2759011" cy="338554"/>
          </a:xfrm>
          <a:prstGeom prst="rect">
            <a:avLst/>
          </a:prstGeom>
          <a:noFill/>
        </p:spPr>
        <p:txBody>
          <a:bodyPr wrap="none" lIns="0" tIns="0" rIns="0" bIns="0" rtlCol="0" anchor="b" anchorCtr="0">
            <a:noAutofit/>
          </a:bodyPr>
          <a:lstStyle/>
          <a:p>
            <a:r>
              <a:rPr lang="en-US" altLang="zh-CN" sz="1600" b="1" dirty="0" smtClean="0">
                <a:solidFill>
                  <a:srgbClr val="0C528E"/>
                </a:solidFill>
              </a:rPr>
              <a:t>Make Things Different</a:t>
            </a:r>
            <a:endParaRPr lang="en-US" sz="1600" b="1" dirty="0">
              <a:solidFill>
                <a:srgbClr val="0C528E"/>
              </a:solidFill>
            </a:endParaRPr>
          </a:p>
        </p:txBody>
      </p:sp>
      <p:sp>
        <p:nvSpPr>
          <p:cNvPr id="19" name="TextBox 5"/>
          <p:cNvSpPr txBox="1"/>
          <p:nvPr userDrawn="1"/>
        </p:nvSpPr>
        <p:spPr>
          <a:xfrm>
            <a:off x="6679794" y="6367710"/>
            <a:ext cx="3908424" cy="138499"/>
          </a:xfrm>
          <a:prstGeom prst="rect">
            <a:avLst/>
          </a:prstGeom>
          <a:noFill/>
        </p:spPr>
        <p:txBody>
          <a:bodyPr wrap="square" lIns="0" tIns="0" rIns="0" bIns="0" rtlCol="0" anchor="b">
            <a:spAutoFit/>
          </a:bodyPr>
          <a:lstStyle/>
          <a:p>
            <a:pPr lvl="0"/>
            <a:r>
              <a:rPr lang="en-US" altLang="zh-CN" sz="900" dirty="0" err="1" smtClean="0">
                <a:solidFill>
                  <a:srgbClr val="898989"/>
                </a:solidFill>
              </a:rPr>
              <a:t>Vinelinks</a:t>
            </a:r>
            <a:r>
              <a:rPr lang="zh-CN" altLang="en-US" sz="900" dirty="0" smtClean="0">
                <a:solidFill>
                  <a:srgbClr val="898989"/>
                </a:solidFill>
              </a:rPr>
              <a:t>™</a:t>
            </a:r>
            <a:r>
              <a:rPr lang="en-US" sz="900" dirty="0" smtClean="0">
                <a:solidFill>
                  <a:srgbClr val="898989"/>
                </a:solidFill>
              </a:rPr>
              <a:t> </a:t>
            </a:r>
            <a:r>
              <a:rPr lang="en-US" sz="900" dirty="0">
                <a:solidFill>
                  <a:srgbClr val="898989"/>
                </a:solidFill>
              </a:rPr>
              <a:t>Proprietary Information—Class III (Confidential) </a:t>
            </a:r>
          </a:p>
        </p:txBody>
      </p:sp>
      <p:sp>
        <p:nvSpPr>
          <p:cNvPr id="9" name="文本占位符 8"/>
          <p:cNvSpPr>
            <a:spLocks noGrp="1"/>
          </p:cNvSpPr>
          <p:nvPr>
            <p:ph type="body" sz="quarter" idx="11"/>
          </p:nvPr>
        </p:nvSpPr>
        <p:spPr>
          <a:xfrm>
            <a:off x="1034187" y="3375043"/>
            <a:ext cx="10175685" cy="606247"/>
          </a:xfrm>
        </p:spPr>
        <p:txBody>
          <a:bodyPr/>
          <a:lstStyle>
            <a:lvl1pPr>
              <a:defRPr sz="3600">
                <a:solidFill>
                  <a:srgbClr val="B9CB19"/>
                </a:solidFill>
                <a:latin typeface="Myriad" pitchFamily="50" charset="0"/>
              </a:defRPr>
            </a:lvl1pPr>
            <a:lvl5pPr marL="1828800" indent="0">
              <a:buNone/>
              <a:defRPr/>
            </a:lvl5pPr>
          </a:lstStyle>
          <a:p>
            <a:pPr lvl="0"/>
            <a:r>
              <a:rPr lang="zh-CN" altLang="en-US" dirty="0" smtClean="0"/>
              <a:t>单击此处编辑母版文本样式</a:t>
            </a:r>
          </a:p>
        </p:txBody>
      </p:sp>
    </p:spTree>
    <p:extLst>
      <p:ext uri="{BB962C8B-B14F-4D97-AF65-F5344CB8AC3E}">
        <p14:creationId xmlns="" xmlns:p14="http://schemas.microsoft.com/office/powerpoint/2010/main" val="778850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Text Heavy 1-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88" y="1283211"/>
            <a:ext cx="10141150" cy="4585145"/>
          </a:xfrm>
        </p:spPr>
        <p:txBody>
          <a:bodyPr vert="horz" lIns="0" tIns="0" rIns="0" bIns="0" rtlCol="0">
            <a:noAutofit/>
          </a:bodyPr>
          <a:lstStyle>
            <a:lvl1pPr>
              <a:spcAft>
                <a:spcPts val="0"/>
              </a:spcAft>
              <a:defRPr lang="en-US" sz="2000" dirty="0" smtClean="0">
                <a:latin typeface="方正细黑一简体" panose="03000509000000000000" pitchFamily="65" charset="-122"/>
                <a:ea typeface="方正细黑一简体" panose="03000509000000000000" pitchFamily="65" charset="-122"/>
              </a:defRPr>
            </a:lvl1pPr>
            <a:lvl2pPr marL="193675" indent="-182563">
              <a:defRPr lang="en-US" dirty="0" smtClean="0">
                <a:latin typeface="方正细黑一简体" panose="03000509000000000000" pitchFamily="65" charset="-122"/>
                <a:ea typeface="方正细黑一简体" panose="03000509000000000000" pitchFamily="65" charset="-122"/>
              </a:defRPr>
            </a:lvl2pPr>
            <a:lvl3pPr marL="400050" indent="-195263">
              <a:defRPr lang="en-US" sz="1800" dirty="0" smtClean="0">
                <a:latin typeface="方正细黑一简体" panose="03000509000000000000" pitchFamily="65" charset="-122"/>
                <a:ea typeface="方正细黑一简体" panose="03000509000000000000" pitchFamily="65" charset="-122"/>
              </a:defRPr>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9" name="文本占位符 8"/>
          <p:cNvSpPr>
            <a:spLocks noGrp="1"/>
          </p:cNvSpPr>
          <p:nvPr>
            <p:ph type="body" sz="quarter" idx="13"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0" name="图片 9"/>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1" name="Title 1"/>
          <p:cNvSpPr>
            <a:spLocks noGrp="1"/>
          </p:cNvSpPr>
          <p:nvPr>
            <p:ph type="title"/>
          </p:nvPr>
        </p:nvSpPr>
        <p:spPr>
          <a:xfrm>
            <a:off x="505327" y="771526"/>
            <a:ext cx="11133308" cy="511686"/>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10309548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2258" y="1656685"/>
            <a:ext cx="5193371" cy="4396453"/>
          </a:xfrm>
        </p:spPr>
        <p:txBody>
          <a:bodyPr vert="horz" lIns="0" tIns="0" rIns="0" bIns="0" rtlCol="0">
            <a:noAutofit/>
          </a:bodyPr>
          <a:lstStyle>
            <a:lvl1pPr>
              <a:spcBef>
                <a:spcPts val="1000"/>
              </a:spcBef>
              <a:defRPr lang="en-US" sz="2000" dirty="0" smtClean="0">
                <a:latin typeface="方正细黑一简体" panose="03000509000000000000" pitchFamily="65" charset="-122"/>
                <a:ea typeface="方正细黑一简体" panose="03000509000000000000" pitchFamily="65" charset="-122"/>
              </a:defRPr>
            </a:lvl1pPr>
            <a:lvl2pPr>
              <a:spcBef>
                <a:spcPts val="800"/>
              </a:spcBef>
              <a:defRPr lang="en-US" sz="1800" dirty="0" smtClean="0">
                <a:latin typeface="方正细黑一简体" panose="03000509000000000000" pitchFamily="65" charset="-122"/>
                <a:ea typeface="方正细黑一简体" panose="03000509000000000000" pitchFamily="65" charset="-122"/>
              </a:defRPr>
            </a:lvl2pPr>
            <a:lvl3pPr>
              <a:spcBef>
                <a:spcPts val="600"/>
              </a:spcBef>
              <a:defRPr lang="en-US" sz="1600" dirty="0" smtClean="0">
                <a:latin typeface="方正细黑一简体" panose="03000509000000000000" pitchFamily="65" charset="-122"/>
                <a:ea typeface="方正细黑一简体" panose="03000509000000000000" pitchFamily="65" charset="-122"/>
              </a:defRPr>
            </a:lvl3pPr>
            <a:lvl4pPr>
              <a:spcBef>
                <a:spcPts val="400"/>
              </a:spcBef>
              <a:defRPr lang="en-US" sz="1400" dirty="0" smtClean="0">
                <a:latin typeface="方正细黑一简体" panose="03000509000000000000" pitchFamily="65" charset="-122"/>
                <a:ea typeface="方正细黑一简体" panose="03000509000000000000" pitchFamily="65" charset="-122"/>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
        <p:nvSpPr>
          <p:cNvPr id="4" name="Content Placeholder 3"/>
          <p:cNvSpPr>
            <a:spLocks noGrp="1"/>
          </p:cNvSpPr>
          <p:nvPr>
            <p:ph sz="half" idx="2"/>
          </p:nvPr>
        </p:nvSpPr>
        <p:spPr>
          <a:xfrm>
            <a:off x="6439763" y="1656685"/>
            <a:ext cx="5198872" cy="4396453"/>
          </a:xfrm>
        </p:spPr>
        <p:txBody>
          <a:bodyPr vert="horz" lIns="0" tIns="0" rIns="0" bIns="0" rtlCol="0">
            <a:noAutofit/>
          </a:bodyPr>
          <a:lstStyle>
            <a:lvl1pPr>
              <a:defRPr lang="en-US" sz="2000" dirty="0" smtClean="0">
                <a:latin typeface="方正细黑一简体" panose="03000509000000000000" pitchFamily="65" charset="-122"/>
                <a:ea typeface="方正细黑一简体" panose="03000509000000000000" pitchFamily="65" charset="-122"/>
              </a:defRPr>
            </a:lvl1pPr>
            <a:lvl2pPr>
              <a:defRPr lang="en-US" sz="1800" dirty="0" smtClean="0">
                <a:latin typeface="方正细黑一简体" panose="03000509000000000000" pitchFamily="65" charset="-122"/>
                <a:ea typeface="方正细黑一简体" panose="03000509000000000000" pitchFamily="65" charset="-122"/>
              </a:defRPr>
            </a:lvl2pPr>
            <a:lvl3pPr>
              <a:defRPr lang="en-US" sz="1600" dirty="0" smtClean="0">
                <a:latin typeface="方正细黑一简体" panose="03000509000000000000" pitchFamily="65" charset="-122"/>
                <a:ea typeface="方正细黑一简体" panose="03000509000000000000" pitchFamily="65" charset="-122"/>
              </a:defRPr>
            </a:lvl3pPr>
            <a:lvl4pPr>
              <a:defRPr lang="en-US" sz="1400" dirty="0" smtClean="0">
                <a:latin typeface="方正细黑一简体" panose="03000509000000000000" pitchFamily="65" charset="-122"/>
                <a:ea typeface="方正细黑一简体" panose="03000509000000000000" pitchFamily="65" charset="-122"/>
              </a:defRPr>
            </a:lvl4pPr>
          </a:lstStyle>
          <a:p>
            <a:pPr lvl="0">
              <a:spcBef>
                <a:spcPts val="1000"/>
              </a:spcBef>
            </a:pPr>
            <a:r>
              <a:rPr lang="zh-CN" altLang="en-US" dirty="0" smtClean="0"/>
              <a:t>单击此处编辑母版文本样式</a:t>
            </a:r>
          </a:p>
          <a:p>
            <a:pPr lvl="1">
              <a:spcBef>
                <a:spcPts val="1000"/>
              </a:spcBef>
            </a:pPr>
            <a:r>
              <a:rPr lang="zh-CN" altLang="en-US" dirty="0" smtClean="0"/>
              <a:t>第二级</a:t>
            </a:r>
          </a:p>
          <a:p>
            <a:pPr lvl="2">
              <a:spcBef>
                <a:spcPts val="1000"/>
              </a:spcBef>
            </a:pPr>
            <a:r>
              <a:rPr lang="zh-CN" altLang="en-US" dirty="0" smtClean="0"/>
              <a:t>第三级</a:t>
            </a:r>
          </a:p>
          <a:p>
            <a:pPr lvl="3">
              <a:spcBef>
                <a:spcPts val="1000"/>
              </a:spcBef>
            </a:pPr>
            <a:r>
              <a:rPr lang="zh-CN" altLang="en-US" dirty="0" smtClean="0"/>
              <a:t>第四级</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0" name="文本占位符 8"/>
          <p:cNvSpPr>
            <a:spLocks noGrp="1"/>
          </p:cNvSpPr>
          <p:nvPr>
            <p:ph type="body" sz="quarter" idx="13"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1" name="图片 10"/>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2"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2257" y="1634490"/>
            <a:ext cx="5204628" cy="373062"/>
          </a:xfrm>
        </p:spPr>
        <p:txBody>
          <a:bodyPr rIns="182880" anchor="b"/>
          <a:lstStyle>
            <a:lvl1pPr marL="0" indent="0">
              <a:buNone/>
              <a:defRPr sz="2400" b="1">
                <a:solidFill>
                  <a:schemeClr val="tx2"/>
                </a:solidFill>
                <a:latin typeface="方正兰亭黑简体" panose="02000000000000000000" pitchFamily="2" charset="-122"/>
                <a:ea typeface="方正兰亭黑简体" panose="02000000000000000000"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smtClean="0"/>
              <a:t>PClick</a:t>
            </a:r>
            <a:r>
              <a:rPr lang="en-US" dirty="0" smtClean="0"/>
              <a:t> to edit Master text</a:t>
            </a:r>
          </a:p>
        </p:txBody>
      </p:sp>
      <p:sp>
        <p:nvSpPr>
          <p:cNvPr id="4" name="Content Placeholder 3"/>
          <p:cNvSpPr>
            <a:spLocks noGrp="1"/>
          </p:cNvSpPr>
          <p:nvPr>
            <p:ph sz="half" idx="2"/>
          </p:nvPr>
        </p:nvSpPr>
        <p:spPr>
          <a:xfrm>
            <a:off x="522257" y="2071640"/>
            <a:ext cx="5204628" cy="3811319"/>
          </a:xfrm>
        </p:spPr>
        <p:txBody>
          <a:bodyPr vert="horz" lIns="0" tIns="0" rIns="0" bIns="0" rtlCol="0">
            <a:noAutofit/>
          </a:bodyPr>
          <a:lstStyle>
            <a:lvl1pPr>
              <a:defRPr lang="en-US" sz="2000" dirty="0" smtClean="0">
                <a:latin typeface="方正细黑一简体" panose="03000509000000000000" pitchFamily="65" charset="-122"/>
                <a:ea typeface="方正细黑一简体" panose="03000509000000000000" pitchFamily="65" charset="-122"/>
              </a:defRPr>
            </a:lvl1pPr>
            <a:lvl2pPr>
              <a:defRPr lang="en-US" sz="1800" dirty="0" smtClean="0">
                <a:latin typeface="方正细黑一简体" panose="03000509000000000000" pitchFamily="65" charset="-122"/>
                <a:ea typeface="方正细黑一简体" panose="03000509000000000000" pitchFamily="65" charset="-122"/>
              </a:defRPr>
            </a:lvl2pPr>
            <a:lvl3pPr>
              <a:defRPr lang="en-US" sz="1600" dirty="0" smtClean="0">
                <a:latin typeface="方正细黑一简体" panose="03000509000000000000" pitchFamily="65" charset="-122"/>
                <a:ea typeface="方正细黑一简体" panose="03000509000000000000" pitchFamily="65" charset="-122"/>
              </a:defRPr>
            </a:lvl3pPr>
            <a:lvl4pPr>
              <a:defRPr lang="en-US" sz="1400" dirty="0" smtClean="0">
                <a:latin typeface="方正细黑一简体" panose="03000509000000000000" pitchFamily="65" charset="-122"/>
                <a:ea typeface="方正细黑一简体" panose="03000509000000000000" pitchFamily="65" charset="-122"/>
              </a:defRPr>
            </a:lvl4pPr>
          </a:lstStyle>
          <a:p>
            <a:pPr lvl="0">
              <a:spcBef>
                <a:spcPts val="1000"/>
              </a:spcBef>
            </a:pPr>
            <a:r>
              <a:rPr lang="zh-CN" altLang="en-US" dirty="0" smtClean="0"/>
              <a:t>单击此处编辑母版文本样式</a:t>
            </a:r>
          </a:p>
          <a:p>
            <a:pPr lvl="1">
              <a:spcBef>
                <a:spcPts val="1000"/>
              </a:spcBef>
            </a:pPr>
            <a:r>
              <a:rPr lang="zh-CN" altLang="en-US" dirty="0" smtClean="0"/>
              <a:t>第二级</a:t>
            </a:r>
          </a:p>
          <a:p>
            <a:pPr lvl="2">
              <a:spcBef>
                <a:spcPts val="1000"/>
              </a:spcBef>
            </a:pPr>
            <a:r>
              <a:rPr lang="zh-CN" altLang="en-US" dirty="0" smtClean="0"/>
              <a:t>第三级</a:t>
            </a:r>
          </a:p>
          <a:p>
            <a:pPr lvl="3">
              <a:spcBef>
                <a:spcPts val="1000"/>
              </a:spcBef>
            </a:pPr>
            <a:r>
              <a:rPr lang="zh-CN" altLang="en-US" dirty="0" smtClean="0"/>
              <a:t>第四级</a:t>
            </a:r>
          </a:p>
        </p:txBody>
      </p:sp>
      <p:sp>
        <p:nvSpPr>
          <p:cNvPr id="5" name="Text Placeholder 4"/>
          <p:cNvSpPr>
            <a:spLocks noGrp="1"/>
          </p:cNvSpPr>
          <p:nvPr>
            <p:ph type="body" sz="quarter" idx="3"/>
          </p:nvPr>
        </p:nvSpPr>
        <p:spPr>
          <a:xfrm>
            <a:off x="6439763" y="1634490"/>
            <a:ext cx="5198872" cy="373062"/>
          </a:xfrm>
        </p:spPr>
        <p:txBody>
          <a:bodyPr rIns="182880" anchor="b"/>
          <a:lstStyle>
            <a:lvl1pPr marL="0" indent="0">
              <a:buNone/>
              <a:defRPr sz="2400" b="1">
                <a:solidFill>
                  <a:schemeClr val="tx2"/>
                </a:solidFill>
                <a:latin typeface="方正兰亭黑简体" panose="02000000000000000000" pitchFamily="2" charset="-122"/>
                <a:ea typeface="方正兰亭黑简体" panose="02000000000000000000" pitchFamily="2"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Content Placeholder 5"/>
          <p:cNvSpPr>
            <a:spLocks noGrp="1"/>
          </p:cNvSpPr>
          <p:nvPr>
            <p:ph sz="quarter" idx="4"/>
          </p:nvPr>
        </p:nvSpPr>
        <p:spPr>
          <a:xfrm>
            <a:off x="6439763" y="2071640"/>
            <a:ext cx="5198872" cy="3811319"/>
          </a:xfrm>
        </p:spPr>
        <p:txBody>
          <a:bodyPr vert="horz" lIns="0" tIns="0" rIns="0" bIns="0" rtlCol="0">
            <a:noAutofit/>
          </a:bodyPr>
          <a:lstStyle>
            <a:lvl1pPr>
              <a:defRPr lang="en-US" sz="2000" dirty="0" smtClean="0">
                <a:latin typeface="方正细黑一简体" panose="03000509000000000000" pitchFamily="65" charset="-122"/>
                <a:ea typeface="方正细黑一简体" panose="03000509000000000000" pitchFamily="65" charset="-122"/>
              </a:defRPr>
            </a:lvl1pPr>
            <a:lvl2pPr>
              <a:defRPr lang="en-US" sz="1800" dirty="0" smtClean="0">
                <a:latin typeface="方正细黑一简体" panose="03000509000000000000" pitchFamily="65" charset="-122"/>
                <a:ea typeface="方正细黑一简体" panose="03000509000000000000" pitchFamily="65" charset="-122"/>
              </a:defRPr>
            </a:lvl2pPr>
            <a:lvl3pPr>
              <a:defRPr lang="en-US" sz="1600" dirty="0" smtClean="0">
                <a:latin typeface="方正细黑一简体" panose="03000509000000000000" pitchFamily="65" charset="-122"/>
                <a:ea typeface="方正细黑一简体" panose="03000509000000000000" pitchFamily="65" charset="-122"/>
              </a:defRPr>
            </a:lvl3pPr>
            <a:lvl4pPr>
              <a:defRPr lang="en-US" sz="1400" dirty="0" smtClean="0">
                <a:latin typeface="方正细黑一简体" panose="03000509000000000000" pitchFamily="65" charset="-122"/>
                <a:ea typeface="方正细黑一简体" panose="03000509000000000000" pitchFamily="65" charset="-122"/>
              </a:defRPr>
            </a:lvl4pPr>
          </a:lstStyle>
          <a:p>
            <a:pPr lvl="0">
              <a:spcBef>
                <a:spcPts val="1000"/>
              </a:spcBef>
            </a:pPr>
            <a:r>
              <a:rPr lang="zh-CN" altLang="en-US" dirty="0" smtClean="0"/>
              <a:t>单击此处编辑母版文本样式</a:t>
            </a:r>
          </a:p>
          <a:p>
            <a:pPr lvl="1">
              <a:spcBef>
                <a:spcPts val="1000"/>
              </a:spcBef>
            </a:pPr>
            <a:r>
              <a:rPr lang="zh-CN" altLang="en-US" dirty="0" smtClean="0"/>
              <a:t>第二级</a:t>
            </a:r>
          </a:p>
          <a:p>
            <a:pPr lvl="2">
              <a:spcBef>
                <a:spcPts val="1000"/>
              </a:spcBef>
            </a:pPr>
            <a:r>
              <a:rPr lang="zh-CN" altLang="en-US" dirty="0" smtClean="0"/>
              <a:t>第三级</a:t>
            </a:r>
          </a:p>
          <a:p>
            <a:pPr lvl="3">
              <a:spcBef>
                <a:spcPts val="1000"/>
              </a:spcBef>
            </a:pPr>
            <a:r>
              <a:rPr lang="zh-CN" altLang="en-US" dirty="0" smtClean="0"/>
              <a:t>第四级</a:t>
            </a:r>
          </a:p>
        </p:txBody>
      </p:sp>
      <p:sp>
        <p:nvSpPr>
          <p:cNvPr id="7" name="Date Placeholder 6"/>
          <p:cNvSpPr>
            <a:spLocks noGrp="1"/>
          </p:cNvSpPr>
          <p:nvPr>
            <p:ph type="dt" sz="half" idx="10"/>
          </p:nvPr>
        </p:nvSpPr>
        <p:spPr/>
        <p:txBody>
          <a:bodyPr/>
          <a:lstStyle/>
          <a:p>
            <a:r>
              <a:rPr lang="en-US" smtClean="0"/>
              <a:t>Title or Job Number | XX Month 201X</a:t>
            </a:r>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文本占位符 8"/>
          <p:cNvSpPr>
            <a:spLocks noGrp="1"/>
          </p:cNvSpPr>
          <p:nvPr>
            <p:ph type="body" sz="quarter" idx="13"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2" name="图片 11"/>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3"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728788"/>
            <a:ext cx="5992839" cy="2084832"/>
          </a:xfrm>
          <a:solidFill>
            <a:schemeClr val="tx2"/>
          </a:solidFill>
        </p:spPr>
        <p:txBody>
          <a:bodyPr lIns="292608" tIns="118872" rIns="182880"/>
          <a:lstStyle>
            <a:lvl1pPr marL="212725" indent="0">
              <a:lnSpc>
                <a:spcPct val="100000"/>
              </a:lnSpc>
              <a:spcBef>
                <a:spcPts val="600"/>
              </a:spcBef>
              <a:spcAft>
                <a:spcPts val="200"/>
              </a:spcAft>
              <a:defRPr lang="en-US" sz="2000" dirty="0" smtClean="0">
                <a:solidFill>
                  <a:schemeClr val="bg1"/>
                </a:solidFill>
                <a:latin typeface="方正细黑一简体" panose="03000509000000000000" pitchFamily="65" charset="-122"/>
                <a:ea typeface="方正细黑一简体" panose="03000509000000000000" pitchFamily="65" charset="-122"/>
              </a:defRPr>
            </a:lvl1pPr>
            <a:lvl2pPr marL="381000" indent="-158750">
              <a:lnSpc>
                <a:spcPct val="100000"/>
              </a:lnSpc>
              <a:spcBef>
                <a:spcPts val="1000"/>
              </a:spcBef>
              <a:defRPr lang="en-US" sz="1800" dirty="0" smtClean="0">
                <a:solidFill>
                  <a:schemeClr val="bg1"/>
                </a:solidFill>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2" name="Content Placeholder 2"/>
          <p:cNvSpPr>
            <a:spLocks noGrp="1"/>
          </p:cNvSpPr>
          <p:nvPr>
            <p:ph sz="half" idx="13"/>
          </p:nvPr>
        </p:nvSpPr>
        <p:spPr>
          <a:xfrm>
            <a:off x="6190907" y="1728788"/>
            <a:ext cx="5996902" cy="2084832"/>
          </a:xfrm>
          <a:solidFill>
            <a:schemeClr val="tx2"/>
          </a:solidFill>
        </p:spPr>
        <p:txBody>
          <a:bodyPr lIns="292608" tIns="118872" rIns="182880"/>
          <a:lstStyle>
            <a:lvl1pPr marL="212725" indent="0">
              <a:lnSpc>
                <a:spcPct val="100000"/>
              </a:lnSpc>
              <a:spcBef>
                <a:spcPts val="600"/>
              </a:spcBef>
              <a:spcAft>
                <a:spcPts val="200"/>
              </a:spcAft>
              <a:defRPr lang="en-US" sz="2000" dirty="0" smtClean="0">
                <a:solidFill>
                  <a:schemeClr val="bg1"/>
                </a:solidFill>
                <a:latin typeface="方正细黑一简体" panose="03000509000000000000" pitchFamily="65" charset="-122"/>
                <a:ea typeface="方正细黑一简体" panose="03000509000000000000" pitchFamily="65" charset="-122"/>
              </a:defRPr>
            </a:lvl1pPr>
            <a:lvl2pPr marL="381000" indent="-158750">
              <a:lnSpc>
                <a:spcPct val="100000"/>
              </a:lnSpc>
              <a:spcBef>
                <a:spcPts val="1000"/>
              </a:spcBef>
              <a:defRPr lang="en-US" sz="1800" dirty="0" smtClean="0">
                <a:solidFill>
                  <a:schemeClr val="bg1"/>
                </a:solidFill>
                <a:latin typeface="方正细黑一简体" panose="03000509000000000000" pitchFamily="65" charset="-122"/>
                <a:ea typeface="方正细黑一简体" panose="03000509000000000000" pitchFamily="65" charset="-122"/>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p:txBody>
      </p:sp>
      <p:sp>
        <p:nvSpPr>
          <p:cNvPr id="13" name="Content Placeholder 2"/>
          <p:cNvSpPr>
            <a:spLocks noGrp="1"/>
          </p:cNvSpPr>
          <p:nvPr>
            <p:ph sz="half" idx="14"/>
          </p:nvPr>
        </p:nvSpPr>
        <p:spPr>
          <a:xfrm>
            <a:off x="0" y="3962196"/>
            <a:ext cx="5992839" cy="2084832"/>
          </a:xfrm>
          <a:solidFill>
            <a:schemeClr val="tx2"/>
          </a:solidFill>
        </p:spPr>
        <p:txBody>
          <a:bodyPr lIns="292608" tIns="118872" rIns="182880"/>
          <a:lstStyle>
            <a:lvl1pPr marL="212725" indent="0">
              <a:lnSpc>
                <a:spcPct val="100000"/>
              </a:lnSpc>
              <a:spcBef>
                <a:spcPts val="600"/>
              </a:spcBef>
              <a:spcAft>
                <a:spcPts val="200"/>
              </a:spcAft>
              <a:defRPr lang="en-US" sz="2000" dirty="0" smtClean="0">
                <a:solidFill>
                  <a:schemeClr val="bg1"/>
                </a:solidFill>
                <a:latin typeface="方正细黑一简体" panose="03000509000000000000" pitchFamily="65" charset="-122"/>
                <a:ea typeface="方正细黑一简体" panose="03000509000000000000" pitchFamily="65" charset="-122"/>
              </a:defRPr>
            </a:lvl1pPr>
            <a:lvl2pPr marL="381000" indent="-158750">
              <a:lnSpc>
                <a:spcPct val="100000"/>
              </a:lnSpc>
              <a:spcBef>
                <a:spcPts val="1000"/>
              </a:spcBef>
              <a:defRPr lang="en-US" sz="1800" dirty="0" smtClean="0">
                <a:solidFill>
                  <a:schemeClr val="bg1"/>
                </a:solidFill>
                <a:latin typeface="方正细黑一简体" panose="03000509000000000000" pitchFamily="65" charset="-122"/>
                <a:ea typeface="方正细黑一简体" panose="03000509000000000000" pitchFamily="65" charset="-122"/>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p:txBody>
      </p:sp>
      <p:sp>
        <p:nvSpPr>
          <p:cNvPr id="14" name="Content Placeholder 2"/>
          <p:cNvSpPr>
            <a:spLocks noGrp="1"/>
          </p:cNvSpPr>
          <p:nvPr>
            <p:ph sz="half" idx="15"/>
          </p:nvPr>
        </p:nvSpPr>
        <p:spPr>
          <a:xfrm>
            <a:off x="6190907" y="3962196"/>
            <a:ext cx="5996902" cy="2084832"/>
          </a:xfrm>
          <a:solidFill>
            <a:schemeClr val="tx2"/>
          </a:solidFill>
        </p:spPr>
        <p:txBody>
          <a:bodyPr lIns="292608" tIns="118872" rIns="182880"/>
          <a:lstStyle>
            <a:lvl1pPr marL="212725" indent="0">
              <a:lnSpc>
                <a:spcPct val="100000"/>
              </a:lnSpc>
              <a:spcBef>
                <a:spcPts val="600"/>
              </a:spcBef>
              <a:spcAft>
                <a:spcPts val="200"/>
              </a:spcAft>
              <a:defRPr lang="en-US" sz="2000" dirty="0" smtClean="0">
                <a:solidFill>
                  <a:schemeClr val="bg1"/>
                </a:solidFill>
                <a:latin typeface="方正细黑一简体" panose="03000509000000000000" pitchFamily="65" charset="-122"/>
                <a:ea typeface="方正细黑一简体" panose="03000509000000000000" pitchFamily="65" charset="-122"/>
              </a:defRPr>
            </a:lvl1pPr>
            <a:lvl2pPr marL="381000" indent="-158750">
              <a:lnSpc>
                <a:spcPct val="100000"/>
              </a:lnSpc>
              <a:spcBef>
                <a:spcPts val="1000"/>
              </a:spcBef>
              <a:defRPr lang="en-US" sz="1800" dirty="0" smtClean="0">
                <a:solidFill>
                  <a:schemeClr val="bg1"/>
                </a:solidFill>
                <a:latin typeface="方正细黑一简体" panose="03000509000000000000" pitchFamily="65" charset="-122"/>
                <a:ea typeface="方正细黑一简体" panose="03000509000000000000" pitchFamily="65" charset="-122"/>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p:txBody>
      </p:sp>
      <p:sp>
        <p:nvSpPr>
          <p:cNvPr id="10" name="文本占位符 8"/>
          <p:cNvSpPr>
            <a:spLocks noGrp="1"/>
          </p:cNvSpPr>
          <p:nvPr>
            <p:ph type="body" sz="quarter" idx="16"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1" name="图片 10"/>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5"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6666579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Quadra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0192" y="1728788"/>
            <a:ext cx="2620597"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latin typeface="方正细黑一简体" panose="03000509000000000000" pitchFamily="65" charset="-122"/>
                <a:ea typeface="方正细黑一简体" panose="03000509000000000000" pitchFamily="65" charset="-122"/>
              </a:defRPr>
            </a:lvl1pPr>
            <a:lvl2pPr marL="1588" indent="0">
              <a:lnSpc>
                <a:spcPct val="100000"/>
              </a:lnSpc>
              <a:spcBef>
                <a:spcPts val="1000"/>
              </a:spcBef>
              <a:buNone/>
              <a:defRPr lang="en-US" sz="1600" dirty="0" smtClean="0">
                <a:solidFill>
                  <a:schemeClr val="bg1"/>
                </a:solidFill>
                <a:latin typeface="方正细黑一简体" panose="03000509000000000000" pitchFamily="65" charset="-122"/>
                <a:ea typeface="方正细黑一简体" panose="03000509000000000000" pitchFamily="65" charset="-122"/>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6" name="Content Placeholder 2"/>
          <p:cNvSpPr>
            <a:spLocks noGrp="1"/>
          </p:cNvSpPr>
          <p:nvPr>
            <p:ph sz="half" idx="13"/>
          </p:nvPr>
        </p:nvSpPr>
        <p:spPr>
          <a:xfrm>
            <a:off x="3372242" y="1728788"/>
            <a:ext cx="2620597"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latin typeface="方正细黑一简体" panose="03000509000000000000" pitchFamily="65" charset="-122"/>
                <a:ea typeface="方正细黑一简体" panose="03000509000000000000" pitchFamily="65" charset="-122"/>
              </a:defRPr>
            </a:lvl1pPr>
            <a:lvl2pPr marL="1588" indent="0">
              <a:lnSpc>
                <a:spcPct val="100000"/>
              </a:lnSpc>
              <a:spcBef>
                <a:spcPts val="1000"/>
              </a:spcBef>
              <a:buNone/>
              <a:defRPr lang="en-US" sz="1600" dirty="0" smtClean="0">
                <a:solidFill>
                  <a:schemeClr val="bg1"/>
                </a:solidFill>
                <a:latin typeface="方正细黑一简体" panose="03000509000000000000" pitchFamily="65" charset="-122"/>
                <a:ea typeface="方正细黑一简体" panose="03000509000000000000" pitchFamily="65" charset="-122"/>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p:txBody>
      </p:sp>
      <p:sp>
        <p:nvSpPr>
          <p:cNvPr id="20" name="Content Placeholder 2"/>
          <p:cNvSpPr>
            <a:spLocks noGrp="1"/>
          </p:cNvSpPr>
          <p:nvPr>
            <p:ph sz="half" idx="14"/>
          </p:nvPr>
        </p:nvSpPr>
        <p:spPr>
          <a:xfrm>
            <a:off x="6190908" y="1728788"/>
            <a:ext cx="2620597"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latin typeface="方正细黑一简体" panose="03000509000000000000" pitchFamily="65" charset="-122"/>
                <a:ea typeface="方正细黑一简体" panose="03000509000000000000" pitchFamily="65" charset="-122"/>
              </a:defRPr>
            </a:lvl1pPr>
            <a:lvl2pPr marL="1588" indent="0">
              <a:lnSpc>
                <a:spcPct val="100000"/>
              </a:lnSpc>
              <a:spcBef>
                <a:spcPts val="1000"/>
              </a:spcBef>
              <a:buNone/>
              <a:defRPr lang="en-US" sz="1600" dirty="0" smtClean="0">
                <a:solidFill>
                  <a:schemeClr val="bg1"/>
                </a:solidFill>
                <a:latin typeface="方正细黑一简体" panose="03000509000000000000" pitchFamily="65" charset="-122"/>
                <a:ea typeface="方正细黑一简体" panose="03000509000000000000" pitchFamily="65" charset="-122"/>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p:txBody>
      </p:sp>
      <p:sp>
        <p:nvSpPr>
          <p:cNvPr id="22" name="Content Placeholder 2"/>
          <p:cNvSpPr>
            <a:spLocks noGrp="1"/>
          </p:cNvSpPr>
          <p:nvPr>
            <p:ph sz="half" idx="15"/>
          </p:nvPr>
        </p:nvSpPr>
        <p:spPr>
          <a:xfrm>
            <a:off x="9009573" y="1728788"/>
            <a:ext cx="2620597" cy="4324350"/>
          </a:xfrm>
          <a:solidFill>
            <a:schemeClr val="tx2"/>
          </a:solidFill>
        </p:spPr>
        <p:txBody>
          <a:bodyPr lIns="182880" tIns="137160" rIns="182880"/>
          <a:lstStyle>
            <a:lvl1pPr marL="1588" indent="0">
              <a:lnSpc>
                <a:spcPct val="100000"/>
              </a:lnSpc>
              <a:spcBef>
                <a:spcPts val="600"/>
              </a:spcBef>
              <a:spcAft>
                <a:spcPts val="200"/>
              </a:spcAft>
              <a:defRPr lang="en-US" sz="2000" dirty="0" smtClean="0">
                <a:solidFill>
                  <a:schemeClr val="bg1"/>
                </a:solidFill>
                <a:latin typeface="方正细黑一简体" panose="03000509000000000000" pitchFamily="65" charset="-122"/>
                <a:ea typeface="方正细黑一简体" panose="03000509000000000000" pitchFamily="65" charset="-122"/>
              </a:defRPr>
            </a:lvl1pPr>
            <a:lvl2pPr marL="1588" indent="0">
              <a:lnSpc>
                <a:spcPct val="100000"/>
              </a:lnSpc>
              <a:spcBef>
                <a:spcPts val="1000"/>
              </a:spcBef>
              <a:buNone/>
              <a:defRPr lang="en-US" sz="1600" dirty="0" smtClean="0">
                <a:solidFill>
                  <a:schemeClr val="bg1"/>
                </a:solidFill>
                <a:latin typeface="方正细黑一简体" panose="03000509000000000000" pitchFamily="65" charset="-122"/>
                <a:ea typeface="方正细黑一简体" panose="03000509000000000000" pitchFamily="65" charset="-122"/>
              </a:defRPr>
            </a:lvl2pPr>
            <a:lvl3pPr marL="165100" indent="-165100">
              <a:defRPr lang="en-US" sz="1400" dirty="0" smtClean="0"/>
            </a:lvl3pPr>
            <a:lvl4pPr marL="311150" indent="-130175">
              <a:defRPr lang="en-US" sz="1400" dirty="0" smtClean="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p:txBody>
      </p:sp>
      <p:sp>
        <p:nvSpPr>
          <p:cNvPr id="11" name="文本占位符 8"/>
          <p:cNvSpPr>
            <a:spLocks noGrp="1"/>
          </p:cNvSpPr>
          <p:nvPr>
            <p:ph type="body" sz="quarter" idx="16"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2" name="图片 11"/>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3"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10218546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rant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727805"/>
            <a:ext cx="5996902" cy="411480"/>
          </a:xfrm>
          <a:solidFill>
            <a:schemeClr val="bg2"/>
          </a:solidFill>
        </p:spPr>
        <p:txBody>
          <a:bodyPr lIns="109728" rIns="182880" bIns="27432" anchor="ctr"/>
          <a:lstStyle>
            <a:lvl1pPr marL="398463" indent="0">
              <a:spcBef>
                <a:spcPts val="0"/>
              </a:spcBef>
              <a:buNone/>
              <a:defRPr sz="1800" b="0">
                <a:solidFill>
                  <a:schemeClr val="tx1"/>
                </a:solidFill>
                <a:latin typeface="方正细黑一简体" panose="03000509000000000000" pitchFamily="65" charset="-122"/>
                <a:ea typeface="方正细黑一简体" panose="03000509000000000000" pitchFamily="65"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Content Placeholder 3"/>
          <p:cNvSpPr>
            <a:spLocks noGrp="1"/>
          </p:cNvSpPr>
          <p:nvPr>
            <p:ph sz="half" idx="2"/>
          </p:nvPr>
        </p:nvSpPr>
        <p:spPr>
          <a:xfrm>
            <a:off x="529875" y="2263518"/>
            <a:ext cx="5185753" cy="1525992"/>
          </a:xfrm>
        </p:spPr>
        <p:txBody>
          <a:bodyPr vert="horz" lIns="0" tIns="0" rIns="182880" bIns="0" rtlCol="0">
            <a:noAutofit/>
          </a:bodyPr>
          <a:lstStyle>
            <a:lvl1pPr>
              <a:lnSpc>
                <a:spcPct val="110000"/>
              </a:lnSpc>
              <a:spcBef>
                <a:spcPts val="400"/>
              </a:spcBef>
              <a:defRPr lang="en-US" sz="1800" dirty="0" smtClean="0">
                <a:latin typeface="方正细黑一简体" panose="03000509000000000000" pitchFamily="65" charset="-122"/>
                <a:ea typeface="方正细黑一简体" panose="03000509000000000000" pitchFamily="65" charset="-122"/>
              </a:defRPr>
            </a:lvl1pPr>
            <a:lvl2pPr>
              <a:defRPr lang="en-US" sz="2150" dirty="0" smtClean="0"/>
            </a:lvl2pPr>
            <a:lvl3pPr>
              <a:defRPr lang="en-US" sz="1400" dirty="0" smtClean="0"/>
            </a:lvl3pPr>
            <a:lvl4pPr>
              <a:defRPr lang="en-US" sz="1400" dirty="0" smtClean="0"/>
            </a:lvl4pPr>
          </a:lstStyle>
          <a:p>
            <a:pPr lvl="0"/>
            <a:r>
              <a:rPr lang="zh-CN" altLang="en-US" dirty="0" smtClean="0"/>
              <a:t>单击此处编辑母版文本样式</a:t>
            </a:r>
          </a:p>
        </p:txBody>
      </p:sp>
      <p:sp>
        <p:nvSpPr>
          <p:cNvPr id="5" name="Text Placeholder 4"/>
          <p:cNvSpPr>
            <a:spLocks noGrp="1"/>
          </p:cNvSpPr>
          <p:nvPr>
            <p:ph type="body" sz="quarter" idx="3"/>
          </p:nvPr>
        </p:nvSpPr>
        <p:spPr>
          <a:xfrm>
            <a:off x="6190907" y="1727805"/>
            <a:ext cx="5996902" cy="411480"/>
          </a:xfrm>
          <a:solidFill>
            <a:schemeClr val="bg2"/>
          </a:solidFill>
        </p:spPr>
        <p:txBody>
          <a:bodyPr lIns="109728" rIns="182880" bIns="27432" anchor="ctr"/>
          <a:lstStyle>
            <a:lvl1pPr marL="182563" indent="0">
              <a:spcBef>
                <a:spcPts val="0"/>
              </a:spcBef>
              <a:buNone/>
              <a:tabLst/>
              <a:defRPr sz="1800" b="0">
                <a:solidFill>
                  <a:schemeClr val="tx1"/>
                </a:solidFill>
                <a:latin typeface="方正细黑一简体" panose="03000509000000000000" pitchFamily="65" charset="-122"/>
                <a:ea typeface="方正细黑一简体" panose="03000509000000000000" pitchFamily="65"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6" name="Content Placeholder 5"/>
          <p:cNvSpPr>
            <a:spLocks noGrp="1"/>
          </p:cNvSpPr>
          <p:nvPr>
            <p:ph sz="quarter" idx="4"/>
          </p:nvPr>
        </p:nvSpPr>
        <p:spPr>
          <a:xfrm>
            <a:off x="6433708" y="2263518"/>
            <a:ext cx="5192439" cy="1525992"/>
          </a:xfrm>
        </p:spPr>
        <p:txBody>
          <a:bodyPr vert="horz" lIns="0" tIns="0" rIns="182880" bIns="0" rtlCol="0">
            <a:noAutofit/>
          </a:bodyPr>
          <a:lstStyle>
            <a:lvl1pPr marL="0" indent="0">
              <a:lnSpc>
                <a:spcPct val="110000"/>
              </a:lnSpc>
              <a:spcBef>
                <a:spcPts val="400"/>
              </a:spcBef>
              <a:defRPr lang="en-US" sz="1800" dirty="0" smtClean="0">
                <a:latin typeface="方正细黑一简体" panose="03000509000000000000" pitchFamily="65" charset="-122"/>
                <a:ea typeface="方正细黑一简体" panose="03000509000000000000" pitchFamily="65" charset="-122"/>
              </a:defRPr>
            </a:lvl1pPr>
            <a:lvl2pPr>
              <a:defRPr lang="en-US" sz="2150" dirty="0" smtClean="0"/>
            </a:lvl2pPr>
            <a:lvl3pPr>
              <a:defRPr lang="en-US" sz="1400" dirty="0" smtClean="0"/>
            </a:lvl3pPr>
            <a:lvl4pPr>
              <a:defRPr lang="en-US" sz="1400" dirty="0" smtClean="0"/>
            </a:lvl4pPr>
          </a:lstStyle>
          <a:p>
            <a:pPr lvl="0"/>
            <a:r>
              <a:rPr lang="zh-CN" altLang="en-US" dirty="0" smtClean="0"/>
              <a:t>单击此处编辑母版文本样式</a:t>
            </a:r>
          </a:p>
        </p:txBody>
      </p:sp>
      <p:sp>
        <p:nvSpPr>
          <p:cNvPr id="7" name="Date Placeholder 6"/>
          <p:cNvSpPr>
            <a:spLocks noGrp="1"/>
          </p:cNvSpPr>
          <p:nvPr>
            <p:ph type="dt" sz="half" idx="10"/>
          </p:nvPr>
        </p:nvSpPr>
        <p:spPr/>
        <p:txBody>
          <a:bodyPr/>
          <a:lstStyle/>
          <a:p>
            <a:r>
              <a:rPr lang="en-US" smtClean="0"/>
              <a:t>Title or Job Number | XX Month 201X</a:t>
            </a:r>
            <a:endParaRPr lang="en-US" dirty="0"/>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24" name="Text Placeholder 4"/>
          <p:cNvSpPr>
            <a:spLocks noGrp="1"/>
          </p:cNvSpPr>
          <p:nvPr>
            <p:ph type="body" sz="quarter" idx="14"/>
          </p:nvPr>
        </p:nvSpPr>
        <p:spPr>
          <a:xfrm>
            <a:off x="0" y="3991433"/>
            <a:ext cx="5996902" cy="411480"/>
          </a:xfrm>
          <a:solidFill>
            <a:schemeClr val="bg2"/>
          </a:solidFill>
        </p:spPr>
        <p:txBody>
          <a:bodyPr lIns="109728" rIns="182880" bIns="27432" anchor="ctr"/>
          <a:lstStyle>
            <a:lvl1pPr marL="400050" indent="0">
              <a:spcBef>
                <a:spcPts val="0"/>
              </a:spcBef>
              <a:buNone/>
              <a:tabLst/>
              <a:defRPr sz="1800" b="0">
                <a:solidFill>
                  <a:schemeClr val="tx1"/>
                </a:solidFill>
                <a:latin typeface="方正细黑一简体" panose="03000509000000000000" pitchFamily="65" charset="-122"/>
                <a:ea typeface="方正细黑一简体" panose="03000509000000000000" pitchFamily="65"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25" name="Content Placeholder 5"/>
          <p:cNvSpPr>
            <a:spLocks noGrp="1"/>
          </p:cNvSpPr>
          <p:nvPr>
            <p:ph sz="quarter" idx="15"/>
          </p:nvPr>
        </p:nvSpPr>
        <p:spPr>
          <a:xfrm>
            <a:off x="529877" y="4527146"/>
            <a:ext cx="5185753" cy="1525992"/>
          </a:xfrm>
        </p:spPr>
        <p:txBody>
          <a:bodyPr vert="horz" lIns="0" tIns="0" rIns="182880" bIns="0" rtlCol="0">
            <a:noAutofit/>
          </a:bodyPr>
          <a:lstStyle>
            <a:lvl1pPr marL="0" indent="0">
              <a:lnSpc>
                <a:spcPct val="110000"/>
              </a:lnSpc>
              <a:spcBef>
                <a:spcPts val="400"/>
              </a:spcBef>
              <a:defRPr lang="en-US" sz="1800" dirty="0" smtClean="0">
                <a:latin typeface="方正细黑一简体" panose="03000509000000000000" pitchFamily="65" charset="-122"/>
                <a:ea typeface="方正细黑一简体" panose="03000509000000000000" pitchFamily="65" charset="-122"/>
              </a:defRPr>
            </a:lvl1pPr>
            <a:lvl2pPr>
              <a:defRPr lang="en-US" sz="2150" dirty="0" smtClean="0"/>
            </a:lvl2pPr>
            <a:lvl3pPr>
              <a:defRPr lang="en-US" sz="1400" dirty="0" smtClean="0"/>
            </a:lvl3pPr>
            <a:lvl4pPr>
              <a:defRPr lang="en-US" sz="1400" dirty="0" smtClean="0"/>
            </a:lvl4pPr>
          </a:lstStyle>
          <a:p>
            <a:pPr lvl="0"/>
            <a:r>
              <a:rPr lang="zh-CN" altLang="en-US" dirty="0" smtClean="0"/>
              <a:t>单击此处编辑母版文本样式</a:t>
            </a:r>
          </a:p>
        </p:txBody>
      </p:sp>
      <p:sp>
        <p:nvSpPr>
          <p:cNvPr id="26" name="Text Placeholder 4"/>
          <p:cNvSpPr>
            <a:spLocks noGrp="1"/>
          </p:cNvSpPr>
          <p:nvPr>
            <p:ph type="body" sz="quarter" idx="16"/>
          </p:nvPr>
        </p:nvSpPr>
        <p:spPr>
          <a:xfrm>
            <a:off x="6190907" y="3991433"/>
            <a:ext cx="5996902" cy="411480"/>
          </a:xfrm>
          <a:solidFill>
            <a:schemeClr val="bg2"/>
          </a:solidFill>
        </p:spPr>
        <p:txBody>
          <a:bodyPr lIns="109728" rIns="182880" bIns="27432" anchor="ctr"/>
          <a:lstStyle>
            <a:lvl1pPr marL="180975" indent="0">
              <a:spcBef>
                <a:spcPts val="0"/>
              </a:spcBef>
              <a:buNone/>
              <a:tabLst/>
              <a:defRPr sz="1800" b="0">
                <a:solidFill>
                  <a:schemeClr val="tx1"/>
                </a:solidFill>
                <a:latin typeface="方正细黑一简体" panose="03000509000000000000" pitchFamily="65" charset="-122"/>
                <a:ea typeface="方正细黑一简体" panose="03000509000000000000" pitchFamily="65"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27" name="Content Placeholder 5"/>
          <p:cNvSpPr>
            <a:spLocks noGrp="1"/>
          </p:cNvSpPr>
          <p:nvPr>
            <p:ph sz="quarter" idx="17"/>
          </p:nvPr>
        </p:nvSpPr>
        <p:spPr>
          <a:xfrm>
            <a:off x="6433708" y="4527146"/>
            <a:ext cx="5192439" cy="1525992"/>
          </a:xfrm>
        </p:spPr>
        <p:txBody>
          <a:bodyPr vert="horz" lIns="0" tIns="0" rIns="182880" bIns="0" rtlCol="0">
            <a:noAutofit/>
          </a:bodyPr>
          <a:lstStyle>
            <a:lvl1pPr marL="0" indent="0">
              <a:lnSpc>
                <a:spcPct val="110000"/>
              </a:lnSpc>
              <a:spcBef>
                <a:spcPts val="400"/>
              </a:spcBef>
              <a:defRPr lang="en-US" sz="1800" dirty="0" smtClean="0">
                <a:latin typeface="方正细黑一简体" panose="03000509000000000000" pitchFamily="65" charset="-122"/>
                <a:ea typeface="方正细黑一简体" panose="03000509000000000000" pitchFamily="65" charset="-122"/>
              </a:defRPr>
            </a:lvl1pPr>
            <a:lvl2pPr>
              <a:defRPr lang="en-US" sz="2150" dirty="0" smtClean="0"/>
            </a:lvl2pPr>
            <a:lvl3pPr>
              <a:defRPr lang="en-US" sz="1400" dirty="0" smtClean="0"/>
            </a:lvl3pPr>
            <a:lvl4pPr>
              <a:defRPr lang="en-US" sz="1400" dirty="0" smtClean="0"/>
            </a:lvl4pPr>
          </a:lstStyle>
          <a:p>
            <a:pPr lvl="0"/>
            <a:r>
              <a:rPr lang="zh-CN" altLang="en-US" dirty="0" smtClean="0"/>
              <a:t>单击此处编辑母版文本样式</a:t>
            </a:r>
          </a:p>
        </p:txBody>
      </p:sp>
      <p:sp>
        <p:nvSpPr>
          <p:cNvPr id="14" name="文本占位符 8"/>
          <p:cNvSpPr>
            <a:spLocks noGrp="1"/>
          </p:cNvSpPr>
          <p:nvPr>
            <p:ph type="body" sz="quarter" idx="13"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5" name="图片 14"/>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6"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20188433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Title or Job Number | XX Month 201X</a:t>
            </a: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Chart Placeholder 6"/>
          <p:cNvSpPr>
            <a:spLocks noGrp="1"/>
          </p:cNvSpPr>
          <p:nvPr>
            <p:ph type="chart" sz="quarter" idx="13"/>
          </p:nvPr>
        </p:nvSpPr>
        <p:spPr>
          <a:xfrm>
            <a:off x="550191" y="1911350"/>
            <a:ext cx="10113048" cy="3803650"/>
          </a:xfrm>
        </p:spPr>
        <p:txBody>
          <a:bodyPr anchor="ctr"/>
          <a:lstStyle>
            <a:lvl1pPr algn="ctr">
              <a:defRPr/>
            </a:lvl1pPr>
          </a:lstStyle>
          <a:p>
            <a:r>
              <a:rPr lang="zh-CN" altLang="en-US" dirty="0" smtClean="0"/>
              <a:t>单击图标添加图表</a:t>
            </a:r>
            <a:endParaRPr lang="en-US" dirty="0"/>
          </a:p>
        </p:txBody>
      </p:sp>
      <p:sp>
        <p:nvSpPr>
          <p:cNvPr id="8" name="文本占位符 8"/>
          <p:cNvSpPr>
            <a:spLocks noGrp="1"/>
          </p:cNvSpPr>
          <p:nvPr>
            <p:ph type="body" sz="quarter" idx="14"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9" name="图片 8"/>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0"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12651372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Title or Job Number | XX Month 201X</a:t>
            </a:r>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Table Placeholder 6"/>
          <p:cNvSpPr>
            <a:spLocks noGrp="1"/>
          </p:cNvSpPr>
          <p:nvPr>
            <p:ph type="tbl" sz="quarter" idx="13"/>
          </p:nvPr>
        </p:nvSpPr>
        <p:spPr>
          <a:xfrm>
            <a:off x="550191" y="1728788"/>
            <a:ext cx="10113048" cy="4324350"/>
          </a:xfrm>
        </p:spPr>
        <p:txBody>
          <a:bodyPr anchor="ctr"/>
          <a:lstStyle>
            <a:lvl1pPr algn="ctr">
              <a:defRPr/>
            </a:lvl1pPr>
          </a:lstStyle>
          <a:p>
            <a:r>
              <a:rPr lang="zh-CN" altLang="en-US" smtClean="0"/>
              <a:t>单击图标添加表格</a:t>
            </a:r>
            <a:endParaRPr lang="en-US" dirty="0"/>
          </a:p>
        </p:txBody>
      </p:sp>
      <p:sp>
        <p:nvSpPr>
          <p:cNvPr id="9" name="文本占位符 8"/>
          <p:cNvSpPr>
            <a:spLocks noGrp="1"/>
          </p:cNvSpPr>
          <p:nvPr>
            <p:ph type="body" sz="quarter" idx="14"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0" name="图片 9"/>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1"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41103587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Title or Job Number | XX Month 201X</a:t>
            </a:r>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文本占位符 8"/>
          <p:cNvSpPr>
            <a:spLocks noGrp="1"/>
          </p:cNvSpPr>
          <p:nvPr>
            <p:ph type="body" sz="quarter" idx="13"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9" name="图片 8"/>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0"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Title or Job Number | XX Month 201X</a:t>
            </a:r>
            <a:endParaRPr lang="en-US"/>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lum bright="70000" contrast="-70000"/>
            <a:extLst>
              <a:ext uri="{28A0092B-C50C-407E-A947-70E740481C1C}">
                <a14:useLocalDpi xmlns="" xmlns:a14="http://schemas.microsoft.com/office/drawing/2010/main" val="0"/>
              </a:ext>
            </a:extLst>
          </a:blip>
          <a:srcRect l="46742" r="20869" b="74305"/>
          <a:stretch/>
        </p:blipFill>
        <p:spPr>
          <a:xfrm rot="10800000">
            <a:off x="6341546" y="0"/>
            <a:ext cx="5848351" cy="1882259"/>
          </a:xfrm>
          <a:prstGeom prst="rect">
            <a:avLst/>
          </a:prstGeom>
          <a:effectLst>
            <a:reflection endPos="0" dist="50800" dir="5400000" sy="-100000" algn="bl" rotWithShape="0"/>
          </a:effectLst>
        </p:spPr>
      </p:pic>
      <p:pic>
        <p:nvPicPr>
          <p:cNvPr id="2" name="图片 1"/>
          <p:cNvPicPr>
            <a:picLocks noChangeAspect="1"/>
          </p:cNvPicPr>
          <p:nvPr userDrawn="1"/>
        </p:nvPicPr>
        <p:blipFill rotWithShape="1">
          <a:blip r:embed="rId3">
            <a:extLst>
              <a:ext uri="{28A0092B-C50C-407E-A947-70E740481C1C}">
                <a14:useLocalDpi xmlns="" xmlns:a14="http://schemas.microsoft.com/office/drawing/2010/main" val="0"/>
              </a:ext>
            </a:extLst>
          </a:blip>
          <a:srcRect l="49768" t="31953"/>
          <a:stretch/>
        </p:blipFill>
        <p:spPr>
          <a:xfrm>
            <a:off x="-14514" y="-14514"/>
            <a:ext cx="3138323" cy="2791021"/>
          </a:xfrm>
          <a:prstGeom prst="rect">
            <a:avLst/>
          </a:prstGeom>
        </p:spPr>
      </p:pic>
      <p:pic>
        <p:nvPicPr>
          <p:cNvPr id="3" name="图片 2"/>
          <p:cNvPicPr>
            <a:picLocks noChangeAspect="1"/>
          </p:cNvPicPr>
          <p:nvPr userDrawn="1"/>
        </p:nvPicPr>
        <p:blipFill rotWithShape="1">
          <a:blip r:embed="rId3">
            <a:extLst>
              <a:ext uri="{28A0092B-C50C-407E-A947-70E740481C1C}">
                <a14:useLocalDpi xmlns="" xmlns:a14="http://schemas.microsoft.com/office/drawing/2010/main" val="0"/>
              </a:ext>
            </a:extLst>
          </a:blip>
          <a:srcRect r="37152" b="32925"/>
          <a:stretch/>
        </p:blipFill>
        <p:spPr>
          <a:xfrm>
            <a:off x="10227747" y="5488986"/>
            <a:ext cx="1964253" cy="1376271"/>
          </a:xfrm>
          <a:prstGeom prst="rect">
            <a:avLst/>
          </a:prstGeom>
        </p:spPr>
      </p:pic>
      <p:sp>
        <p:nvSpPr>
          <p:cNvPr id="15" name="Title 1"/>
          <p:cNvSpPr>
            <a:spLocks noGrp="1"/>
          </p:cNvSpPr>
          <p:nvPr>
            <p:ph type="ctrTitle" hasCustomPrompt="1"/>
          </p:nvPr>
        </p:nvSpPr>
        <p:spPr>
          <a:xfrm>
            <a:off x="2710587" y="3616949"/>
            <a:ext cx="9214713" cy="688196"/>
          </a:xfrm>
        </p:spPr>
        <p:txBody>
          <a:bodyPr/>
          <a:lstStyle>
            <a:lvl1pPr>
              <a:lnSpc>
                <a:spcPct val="90000"/>
              </a:lnSpc>
              <a:defRPr sz="6000">
                <a:solidFill>
                  <a:srgbClr val="0C528E"/>
                </a:solidFill>
                <a:latin typeface="方正韵动中黑简体" panose="02000000000000000000" pitchFamily="2" charset="-122"/>
                <a:ea typeface="方正韵动中黑简体" panose="02000000000000000000" pitchFamily="2" charset="-122"/>
              </a:defRPr>
            </a:lvl1pPr>
          </a:lstStyle>
          <a:p>
            <a:r>
              <a:rPr lang="en-US" dirty="0" smtClean="0"/>
              <a:t>two lines maximum</a:t>
            </a:r>
            <a:endParaRPr lang="en-US" dirty="0"/>
          </a:p>
        </p:txBody>
      </p:sp>
      <p:sp>
        <p:nvSpPr>
          <p:cNvPr id="16" name="Subtitle 2"/>
          <p:cNvSpPr>
            <a:spLocks noGrp="1"/>
          </p:cNvSpPr>
          <p:nvPr>
            <p:ph type="subTitle" idx="1" hasCustomPrompt="1"/>
          </p:nvPr>
        </p:nvSpPr>
        <p:spPr>
          <a:xfrm>
            <a:off x="6659265" y="5173218"/>
            <a:ext cx="4846935" cy="406265"/>
          </a:xfrm>
        </p:spPr>
        <p:txBody>
          <a:bodyPr wrap="square">
            <a:spAutoFit/>
          </a:bodyPr>
          <a:lstStyle>
            <a:lvl1pPr marL="0" indent="0" algn="l">
              <a:lnSpc>
                <a:spcPct val="110000"/>
              </a:lnSpc>
              <a:spcBef>
                <a:spcPts val="0"/>
              </a:spcBef>
              <a:buNone/>
              <a:defRPr sz="2400" baseline="0">
                <a:solidFill>
                  <a:schemeClr val="tx1"/>
                </a:solidFill>
                <a:latin typeface="方正兰亭黑简体" panose="02000000000000000000" pitchFamily="2" charset="-122"/>
                <a:ea typeface="方正兰亭黑简体" panose="02000000000000000000"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p>
        </p:txBody>
      </p:sp>
      <p:sp>
        <p:nvSpPr>
          <p:cNvPr id="17" name="Text Placeholder 6"/>
          <p:cNvSpPr>
            <a:spLocks noGrp="1"/>
          </p:cNvSpPr>
          <p:nvPr>
            <p:ph type="body" sz="quarter" idx="10"/>
          </p:nvPr>
        </p:nvSpPr>
        <p:spPr>
          <a:xfrm>
            <a:off x="6659265" y="5586735"/>
            <a:ext cx="4846935" cy="307777"/>
          </a:xfrm>
        </p:spPr>
        <p:txBody>
          <a:bodyPr wrap="square">
            <a:spAutoFit/>
          </a:bodyPr>
          <a:lstStyle>
            <a:lvl1pPr>
              <a:defRPr sz="2000">
                <a:latin typeface="方正细黑一简体" panose="03000509000000000000" pitchFamily="65" charset="-122"/>
                <a:ea typeface="方正细黑一简体" panose="03000509000000000000" pitchFamily="65" charset="-122"/>
              </a:defRPr>
            </a:lvl1pPr>
          </a:lstStyle>
          <a:p>
            <a:pPr lvl="0"/>
            <a:r>
              <a:rPr lang="zh-CN" altLang="en-US" dirty="0" smtClean="0"/>
              <a:t>单击此处编辑母版文本样式</a:t>
            </a:r>
          </a:p>
        </p:txBody>
      </p:sp>
      <p:sp>
        <p:nvSpPr>
          <p:cNvPr id="18" name="TextBox 5"/>
          <p:cNvSpPr txBox="1"/>
          <p:nvPr userDrawn="1"/>
        </p:nvSpPr>
        <p:spPr>
          <a:xfrm>
            <a:off x="1034188" y="6177061"/>
            <a:ext cx="2759011" cy="338554"/>
          </a:xfrm>
          <a:prstGeom prst="rect">
            <a:avLst/>
          </a:prstGeom>
          <a:noFill/>
        </p:spPr>
        <p:txBody>
          <a:bodyPr wrap="none" lIns="0" tIns="0" rIns="0" bIns="0" rtlCol="0" anchor="b" anchorCtr="0">
            <a:noAutofit/>
          </a:bodyPr>
          <a:lstStyle/>
          <a:p>
            <a:r>
              <a:rPr lang="en-US" altLang="zh-CN" sz="1600" b="1" dirty="0" smtClean="0">
                <a:solidFill>
                  <a:srgbClr val="0C528E"/>
                </a:solidFill>
              </a:rPr>
              <a:t>Make Things Different</a:t>
            </a:r>
            <a:endParaRPr lang="en-US" sz="1600" b="1" dirty="0">
              <a:solidFill>
                <a:srgbClr val="0C528E"/>
              </a:solidFill>
            </a:endParaRPr>
          </a:p>
        </p:txBody>
      </p:sp>
      <p:sp>
        <p:nvSpPr>
          <p:cNvPr id="19" name="TextBox 5"/>
          <p:cNvSpPr txBox="1"/>
          <p:nvPr userDrawn="1"/>
        </p:nvSpPr>
        <p:spPr>
          <a:xfrm>
            <a:off x="6679794" y="6367710"/>
            <a:ext cx="3908424" cy="138499"/>
          </a:xfrm>
          <a:prstGeom prst="rect">
            <a:avLst/>
          </a:prstGeom>
          <a:noFill/>
        </p:spPr>
        <p:txBody>
          <a:bodyPr wrap="square" lIns="0" tIns="0" rIns="0" bIns="0" rtlCol="0" anchor="b">
            <a:spAutoFit/>
          </a:bodyPr>
          <a:lstStyle/>
          <a:p>
            <a:pPr lvl="0"/>
            <a:r>
              <a:rPr lang="en-US" altLang="zh-CN" sz="900" dirty="0" err="1" smtClean="0">
                <a:solidFill>
                  <a:srgbClr val="898989"/>
                </a:solidFill>
              </a:rPr>
              <a:t>Vinelinks</a:t>
            </a:r>
            <a:r>
              <a:rPr lang="zh-CN" altLang="en-US" sz="900" dirty="0" smtClean="0">
                <a:solidFill>
                  <a:srgbClr val="898989"/>
                </a:solidFill>
              </a:rPr>
              <a:t>™</a:t>
            </a:r>
            <a:r>
              <a:rPr lang="en-US" sz="900" dirty="0" smtClean="0">
                <a:solidFill>
                  <a:srgbClr val="898989"/>
                </a:solidFill>
              </a:rPr>
              <a:t> </a:t>
            </a:r>
            <a:r>
              <a:rPr lang="en-US" sz="900" dirty="0">
                <a:solidFill>
                  <a:srgbClr val="898989"/>
                </a:solidFill>
              </a:rPr>
              <a:t>Proprietary Information—Class III (Confidential) </a:t>
            </a:r>
          </a:p>
        </p:txBody>
      </p:sp>
      <p:sp>
        <p:nvSpPr>
          <p:cNvPr id="9" name="文本占位符 8"/>
          <p:cNvSpPr>
            <a:spLocks noGrp="1"/>
          </p:cNvSpPr>
          <p:nvPr>
            <p:ph type="body" sz="quarter" idx="11" hasCustomPrompt="1"/>
          </p:nvPr>
        </p:nvSpPr>
        <p:spPr>
          <a:xfrm>
            <a:off x="2710588" y="2722702"/>
            <a:ext cx="8374410" cy="812753"/>
          </a:xfrm>
        </p:spPr>
        <p:txBody>
          <a:bodyPr/>
          <a:lstStyle>
            <a:lvl1pPr>
              <a:defRPr sz="5400">
                <a:solidFill>
                  <a:srgbClr val="B9CB19"/>
                </a:solidFill>
                <a:latin typeface="Myriad" pitchFamily="50" charset="0"/>
              </a:defRPr>
            </a:lvl1pPr>
            <a:lvl5pPr marL="1828800" indent="0">
              <a:buNone/>
              <a:defRPr/>
            </a:lvl5pPr>
          </a:lstStyle>
          <a:p>
            <a:pPr lvl="0"/>
            <a:r>
              <a:rPr lang="en-US" altLang="zh-CN" dirty="0" smtClean="0"/>
              <a:t>Input something</a:t>
            </a:r>
            <a:endParaRPr lang="zh-CN" altLang="en-US" dirty="0" smtClean="0"/>
          </a:p>
        </p:txBody>
      </p:sp>
    </p:spTree>
    <p:extLst>
      <p:ext uri="{BB962C8B-B14F-4D97-AF65-F5344CB8AC3E}">
        <p14:creationId xmlns="" xmlns:p14="http://schemas.microsoft.com/office/powerpoint/2010/main" val="34589283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Text - Half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20783" y="1655444"/>
            <a:ext cx="4917852" cy="4397693"/>
          </a:xfrm>
        </p:spPr>
        <p:txBody>
          <a:bodyPr vert="horz" lIns="0" tIns="0" rIns="0" bIns="0" rtlCol="0">
            <a:noAutofit/>
          </a:bodyPr>
          <a:lstStyle>
            <a:lvl1pPr>
              <a:defRPr lang="en-US" sz="2000" dirty="0" smtClean="0">
                <a:latin typeface="方正细黑一简体" panose="03000509000000000000" pitchFamily="65" charset="-122"/>
                <a:ea typeface="方正细黑一简体" panose="03000509000000000000" pitchFamily="65" charset="-122"/>
              </a:defRPr>
            </a:lvl1pPr>
            <a:lvl2pPr>
              <a:defRPr lang="en-US" sz="1800" dirty="0" smtClean="0">
                <a:latin typeface="方正细黑一简体" panose="03000509000000000000" pitchFamily="65" charset="-122"/>
                <a:ea typeface="方正细黑一简体" panose="03000509000000000000" pitchFamily="65" charset="-122"/>
              </a:defRPr>
            </a:lvl2pPr>
            <a:lvl3pPr>
              <a:defRPr lang="en-US" sz="1600" dirty="0" smtClean="0">
                <a:latin typeface="方正细黑一简体" panose="03000509000000000000" pitchFamily="65" charset="-122"/>
                <a:ea typeface="方正细黑一简体" panose="03000509000000000000" pitchFamily="65" charset="-122"/>
              </a:defRPr>
            </a:lvl3pPr>
            <a:lvl4pPr>
              <a:defRPr lang="en-US" sz="1400" dirty="0" smtClean="0">
                <a:latin typeface="方正细黑一简体" panose="03000509000000000000" pitchFamily="65" charset="-122"/>
                <a:ea typeface="方正细黑一简体" panose="03000509000000000000" pitchFamily="65" charset="-122"/>
              </a:defRPr>
            </a:lvl4pPr>
          </a:lstStyle>
          <a:p>
            <a:pPr lvl="0">
              <a:spcBef>
                <a:spcPts val="1000"/>
              </a:spcBef>
            </a:pPr>
            <a:r>
              <a:rPr lang="zh-CN" altLang="en-US" dirty="0" smtClean="0"/>
              <a:t>单击此处编辑母版文本样式</a:t>
            </a:r>
          </a:p>
          <a:p>
            <a:pPr lvl="1">
              <a:spcBef>
                <a:spcPts val="1000"/>
              </a:spcBef>
            </a:pPr>
            <a:r>
              <a:rPr lang="zh-CN" altLang="en-US" dirty="0" smtClean="0"/>
              <a:t>第二级</a:t>
            </a:r>
          </a:p>
          <a:p>
            <a:pPr lvl="2">
              <a:spcBef>
                <a:spcPts val="1000"/>
              </a:spcBef>
            </a:pPr>
            <a:r>
              <a:rPr lang="zh-CN" altLang="en-US" dirty="0" smtClean="0"/>
              <a:t>第三级</a:t>
            </a:r>
          </a:p>
          <a:p>
            <a:pPr lvl="3">
              <a:spcBef>
                <a:spcPts val="1000"/>
              </a:spcBef>
            </a:pPr>
            <a:r>
              <a:rPr lang="zh-CN" altLang="en-US" dirty="0" smtClean="0"/>
              <a:t>第四级</a:t>
            </a:r>
          </a:p>
        </p:txBody>
      </p:sp>
      <p:sp>
        <p:nvSpPr>
          <p:cNvPr id="5" name="Date Placeholder 4"/>
          <p:cNvSpPr>
            <a:spLocks noGrp="1"/>
          </p:cNvSpPr>
          <p:nvPr>
            <p:ph type="dt" sz="half" idx="10"/>
          </p:nvPr>
        </p:nvSpPr>
        <p:spPr/>
        <p:txBody>
          <a:bodyPr/>
          <a:lstStyle/>
          <a:p>
            <a:r>
              <a:rPr lang="en-US" smtClean="0"/>
              <a:t>Title or Job Number | XX Month 201X</a:t>
            </a:r>
            <a:endParaRPr lang="en-US" dirty="0"/>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Picture Placeholder 10"/>
          <p:cNvSpPr>
            <a:spLocks noGrp="1"/>
          </p:cNvSpPr>
          <p:nvPr>
            <p:ph type="pic" sz="quarter" idx="13" hasCustomPrompt="1"/>
          </p:nvPr>
        </p:nvSpPr>
        <p:spPr>
          <a:xfrm>
            <a:off x="2" y="1728788"/>
            <a:ext cx="6018232" cy="4324350"/>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10" name="文本占位符 8"/>
          <p:cNvSpPr>
            <a:spLocks noGrp="1"/>
          </p:cNvSpPr>
          <p:nvPr>
            <p:ph type="body" sz="quarter" idx="14"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2" name="图片 11"/>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3"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4497404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 Title &amp; Footer">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12188825" cy="4324350"/>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5" name="Date Placeholder 4"/>
          <p:cNvSpPr>
            <a:spLocks noGrp="1"/>
          </p:cNvSpPr>
          <p:nvPr>
            <p:ph type="dt" sz="half" idx="10"/>
          </p:nvPr>
        </p:nvSpPr>
        <p:spPr/>
        <p:txBody>
          <a:bodyPr/>
          <a:lstStyle/>
          <a:p>
            <a:r>
              <a:rPr lang="en-US" smtClean="0"/>
              <a:t>Title or Job Number | XX Month 201X</a:t>
            </a:r>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
        <p:nvSpPr>
          <p:cNvPr id="9" name="Text Placeholder 8"/>
          <p:cNvSpPr>
            <a:spLocks noGrp="1"/>
          </p:cNvSpPr>
          <p:nvPr>
            <p:ph type="body" sz="quarter" idx="14" hasCustomPrompt="1"/>
          </p:nvPr>
        </p:nvSpPr>
        <p:spPr bwMode="gray">
          <a:xfrm>
            <a:off x="505327" y="1794739"/>
            <a:ext cx="11088445" cy="1395412"/>
          </a:xfrm>
        </p:spPr>
        <p:txBody>
          <a:bodyPr/>
          <a:lstStyle>
            <a:lvl1pPr>
              <a:defRPr sz="3200" baseline="0">
                <a:latin typeface="方正兰亭黑简体" panose="02000000000000000000" pitchFamily="2" charset="-122"/>
                <a:ea typeface="方正兰亭黑简体" panose="02000000000000000000" pitchFamily="2" charset="-122"/>
              </a:defRPr>
            </a:lvl1pPr>
          </a:lstStyle>
          <a:p>
            <a:pPr lvl="0"/>
            <a:r>
              <a:rPr lang="en-US" dirty="0" smtClean="0"/>
              <a:t>Click to add text over image. White or gray only. 32pt flexible positioning. Delete if not needed.</a:t>
            </a:r>
          </a:p>
        </p:txBody>
      </p:sp>
      <p:sp>
        <p:nvSpPr>
          <p:cNvPr id="12" name="文本占位符 8"/>
          <p:cNvSpPr>
            <a:spLocks noGrp="1"/>
          </p:cNvSpPr>
          <p:nvPr>
            <p:ph type="body" sz="quarter" idx="15"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3" name="图片 12"/>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4"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29727381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w/ Titl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1728788"/>
            <a:ext cx="12188825" cy="5129212"/>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r>
              <a:rPr lang="en-US" smtClean="0"/>
              <a:t>Title or Job Number | XX Month 201X</a:t>
            </a:r>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pPr/>
              <a:t>‹#›</a:t>
            </a:fld>
            <a:endParaRPr lang="en-US"/>
          </a:p>
        </p:txBody>
      </p:sp>
      <p:sp>
        <p:nvSpPr>
          <p:cNvPr id="9" name="Text Placeholder 8"/>
          <p:cNvSpPr>
            <a:spLocks noGrp="1"/>
          </p:cNvSpPr>
          <p:nvPr>
            <p:ph type="body" sz="quarter" idx="14" hasCustomPrompt="1"/>
          </p:nvPr>
        </p:nvSpPr>
        <p:spPr bwMode="gray">
          <a:xfrm>
            <a:off x="511931" y="1792224"/>
            <a:ext cx="11088445" cy="1395412"/>
          </a:xfrm>
        </p:spPr>
        <p:txBody>
          <a:bodyPr/>
          <a:lstStyle>
            <a:lvl1pPr>
              <a:defRPr sz="3200" baseline="0">
                <a:latin typeface="方正兰亭黑简体" panose="02000000000000000000" pitchFamily="2" charset="-122"/>
                <a:ea typeface="方正兰亭黑简体" panose="02000000000000000000" pitchFamily="2" charset="-122"/>
              </a:defRPr>
            </a:lvl1pPr>
          </a:lstStyle>
          <a:p>
            <a:pPr lvl="0"/>
            <a:r>
              <a:rPr lang="en-US" dirty="0" smtClean="0"/>
              <a:t>Click to add text over image. White or gray only. 32pt flexible positioning. Delete if not needed.</a:t>
            </a:r>
          </a:p>
        </p:txBody>
      </p:sp>
      <p:sp>
        <p:nvSpPr>
          <p:cNvPr id="8" name="TextBox 7"/>
          <p:cNvSpPr txBox="1"/>
          <p:nvPr userDrawn="1"/>
        </p:nvSpPr>
        <p:spPr>
          <a:xfrm>
            <a:off x="7196138" y="6211194"/>
            <a:ext cx="3776996" cy="276999"/>
          </a:xfrm>
          <a:prstGeom prst="rect">
            <a:avLst/>
          </a:prstGeom>
          <a:noFill/>
        </p:spPr>
        <p:txBody>
          <a:bodyPr wrap="square" lIns="0" tIns="0" rIns="0" bIns="0" rtlCol="0" anchor="b">
            <a:noAutofit/>
          </a:bodyPr>
          <a:lstStyle/>
          <a:p>
            <a:r>
              <a:rPr lang="en-US" sz="900" dirty="0" smtClean="0">
                <a:solidFill>
                  <a:schemeClr val="bg1"/>
                </a:solidFill>
              </a:rPr>
              <a:t>See tutorial regarding confidentiality disclosures. Delete if not needed.</a:t>
            </a:r>
            <a:endParaRPr lang="en-US" sz="900" dirty="0">
              <a:solidFill>
                <a:schemeClr val="bg1"/>
              </a:solidFill>
            </a:endParaRPr>
          </a:p>
        </p:txBody>
      </p:sp>
      <p:sp>
        <p:nvSpPr>
          <p:cNvPr id="13" name="文本占位符 8"/>
          <p:cNvSpPr>
            <a:spLocks noGrp="1"/>
          </p:cNvSpPr>
          <p:nvPr>
            <p:ph type="body" sz="quarter" idx="15"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4" name="图片 13"/>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5"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10996404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12188825" cy="6858000"/>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2" name="Title 1"/>
          <p:cNvSpPr>
            <a:spLocks noGrp="1"/>
          </p:cNvSpPr>
          <p:nvPr>
            <p:ph type="title" hasCustomPrompt="1"/>
          </p:nvPr>
        </p:nvSpPr>
        <p:spPr bwMode="gray"/>
        <p:txBody>
          <a:bodyPr/>
          <a:lstStyle>
            <a:lvl1pPr>
              <a:defRPr sz="3200" spc="0" baseline="0">
                <a:latin typeface="方正兰亭黑简体" panose="02000000000000000000" pitchFamily="2" charset="-122"/>
                <a:ea typeface="方正兰亭黑简体" panose="02000000000000000000" pitchFamily="2" charset="-122"/>
              </a:defRPr>
            </a:lvl1pPr>
          </a:lstStyle>
          <a:p>
            <a:pPr lvl="0"/>
            <a:r>
              <a:rPr lang="en-US" dirty="0" smtClean="0"/>
              <a:t>Click to add text over image. White or gray only. 32pt flexible positioning. Delete if not needed.</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smtClean="0"/>
              <a:t>Title or Job Number | XX Month 201X</a:t>
            </a:r>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D558541-60C9-42A2-8392-FF12533A6B7A}" type="slidenum">
              <a:rPr lang="en-US" smtClean="0"/>
              <a:pPr/>
              <a:t>‹#›</a:t>
            </a:fld>
            <a:endParaRPr lang="en-US"/>
          </a:p>
        </p:txBody>
      </p:sp>
      <p:sp>
        <p:nvSpPr>
          <p:cNvPr id="6" name="TextBox 5"/>
          <p:cNvSpPr txBox="1"/>
          <p:nvPr userDrawn="1"/>
        </p:nvSpPr>
        <p:spPr>
          <a:xfrm>
            <a:off x="7196138" y="6211194"/>
            <a:ext cx="3776996" cy="276999"/>
          </a:xfrm>
          <a:prstGeom prst="rect">
            <a:avLst/>
          </a:prstGeom>
          <a:noFill/>
        </p:spPr>
        <p:txBody>
          <a:bodyPr wrap="square" lIns="0" tIns="0" rIns="0" bIns="0" rtlCol="0" anchor="b">
            <a:noAutofit/>
          </a:bodyPr>
          <a:lstStyle/>
          <a:p>
            <a:r>
              <a:rPr lang="en-US" sz="900" dirty="0" smtClean="0">
                <a:solidFill>
                  <a:schemeClr val="bg1"/>
                </a:solidFill>
              </a:rPr>
              <a:t>See tutorial regarding confidentiality disclosures. Delete if not needed.</a:t>
            </a:r>
            <a:endParaRPr lang="en-US" sz="900" dirty="0">
              <a:solidFill>
                <a:schemeClr val="bg1"/>
              </a:solidFill>
            </a:endParaRPr>
          </a:p>
        </p:txBody>
      </p:sp>
    </p:spTree>
    <p:extLst>
      <p:ext uri="{BB962C8B-B14F-4D97-AF65-F5344CB8AC3E}">
        <p14:creationId xmlns="" xmlns:p14="http://schemas.microsoft.com/office/powerpoint/2010/main" val="42579608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Image Top">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12188825" cy="6053138"/>
          </a:xfrm>
          <a:solidFill>
            <a:schemeClr val="bg1">
              <a:lumMod val="95000"/>
            </a:schemeClr>
          </a:solidFill>
        </p:spPr>
        <p:txBody>
          <a:bodyPr anchor="ctr"/>
          <a:lstStyle>
            <a:lvl1pPr algn="ctr">
              <a:defRPr/>
            </a:lvl1pPr>
          </a:lstStyle>
          <a:p>
            <a:r>
              <a:rPr lang="en-US" dirty="0" smtClean="0"/>
              <a:t>Click to add image</a:t>
            </a:r>
            <a:endParaRPr lang="en-US" dirty="0"/>
          </a:p>
        </p:txBody>
      </p:sp>
      <p:sp>
        <p:nvSpPr>
          <p:cNvPr id="2" name="Title 1"/>
          <p:cNvSpPr>
            <a:spLocks noGrp="1"/>
          </p:cNvSpPr>
          <p:nvPr>
            <p:ph type="title" hasCustomPrompt="1"/>
          </p:nvPr>
        </p:nvSpPr>
        <p:spPr bwMode="gray"/>
        <p:txBody>
          <a:bodyPr/>
          <a:lstStyle>
            <a:lvl1pPr>
              <a:defRPr sz="3200" spc="0" baseline="0">
                <a:latin typeface="方正兰亭黑简体" panose="02000000000000000000" pitchFamily="2" charset="-122"/>
                <a:ea typeface="方正兰亭黑简体" panose="02000000000000000000" pitchFamily="2" charset="-122"/>
              </a:defRPr>
            </a:lvl1pPr>
          </a:lstStyle>
          <a:p>
            <a:pPr lvl="0"/>
            <a:r>
              <a:rPr lang="en-US" dirty="0" smtClean="0"/>
              <a:t>Click to add text over image. White or gray only. 32pt flexible positioning. Delete if not needed.</a:t>
            </a:r>
          </a:p>
        </p:txBody>
      </p:sp>
      <p:sp>
        <p:nvSpPr>
          <p:cNvPr id="5" name="Date Placeholder 4"/>
          <p:cNvSpPr>
            <a:spLocks noGrp="1"/>
          </p:cNvSpPr>
          <p:nvPr>
            <p:ph type="dt" sz="half" idx="10"/>
          </p:nvPr>
        </p:nvSpPr>
        <p:spPr/>
        <p:txBody>
          <a:bodyPr/>
          <a:lstStyle/>
          <a:p>
            <a:r>
              <a:rPr lang="en-US" smtClean="0"/>
              <a:t>Title or Job Number | XX Month 201X</a:t>
            </a:r>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Tree>
    <p:extLst>
      <p:ext uri="{BB962C8B-B14F-4D97-AF65-F5344CB8AC3E}">
        <p14:creationId xmlns="" xmlns:p14="http://schemas.microsoft.com/office/powerpoint/2010/main" val="22478364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Statem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486707" y="790743"/>
            <a:ext cx="5531526" cy="4513261"/>
          </a:xfrm>
        </p:spPr>
        <p:txBody>
          <a:bodyPr/>
          <a:lstStyle>
            <a:lvl1pPr>
              <a:lnSpc>
                <a:spcPct val="90000"/>
              </a:lnSpc>
              <a:defRPr sz="4400">
                <a:latin typeface="方正韵动中黑简体" panose="02000000000000000000" pitchFamily="2" charset="-122"/>
                <a:ea typeface="方正韵动中黑简体" panose="02000000000000000000" pitchFamily="2" charset="-122"/>
              </a:defRPr>
            </a:lvl1pPr>
          </a:lstStyle>
          <a:p>
            <a:r>
              <a:rPr lang="en-US" dirty="0" smtClean="0"/>
              <a:t>Extra emphasis headline five lines maximum </a:t>
            </a:r>
            <a:endParaRPr lang="en-US" dirty="0"/>
          </a:p>
        </p:txBody>
      </p:sp>
      <p:sp>
        <p:nvSpPr>
          <p:cNvPr id="3" name="Subtitle 2"/>
          <p:cNvSpPr>
            <a:spLocks noGrp="1"/>
          </p:cNvSpPr>
          <p:nvPr>
            <p:ph type="subTitle" idx="1" hasCustomPrompt="1"/>
          </p:nvPr>
        </p:nvSpPr>
        <p:spPr bwMode="gray">
          <a:xfrm>
            <a:off x="6605666" y="795824"/>
            <a:ext cx="4724863" cy="4528437"/>
          </a:xfrm>
        </p:spPr>
        <p:txBody>
          <a:bodyPr/>
          <a:lstStyle>
            <a:lvl1pPr marL="0" indent="0" algn="l">
              <a:lnSpc>
                <a:spcPct val="100000"/>
              </a:lnSpc>
              <a:buNone/>
              <a:defRPr sz="2000" baseline="0">
                <a:solidFill>
                  <a:schemeClr val="tx2"/>
                </a:solidFill>
                <a:latin typeface="方正兰亭黑简体" panose="02000000000000000000" pitchFamily="2" charset="-122"/>
                <a:ea typeface="方正兰亭黑简体" panose="02000000000000000000"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APdditional</a:t>
            </a:r>
            <a:r>
              <a:rPr lang="en-US" dirty="0" smtClean="0"/>
              <a:t> statement goes here</a:t>
            </a:r>
            <a:endParaRPr lang="en-US" dirty="0"/>
          </a:p>
        </p:txBody>
      </p:sp>
      <p:sp>
        <p:nvSpPr>
          <p:cNvPr id="4" name="Date Placeholder 3"/>
          <p:cNvSpPr>
            <a:spLocks noGrp="1"/>
          </p:cNvSpPr>
          <p:nvPr>
            <p:ph type="dt" sz="half" idx="10"/>
          </p:nvPr>
        </p:nvSpPr>
        <p:spPr/>
        <p:txBody>
          <a:bodyPr/>
          <a:lstStyle/>
          <a:p>
            <a:r>
              <a:rPr lang="en-US" smtClean="0"/>
              <a:t>Title or Job Number | XX Month 201X</a:t>
            </a:r>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9" name="文本占位符 8"/>
          <p:cNvSpPr>
            <a:spLocks noGrp="1"/>
          </p:cNvSpPr>
          <p:nvPr>
            <p:ph type="body" sz="quarter" idx="13"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0" name="图片 9"/>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Tree>
    <p:extLst>
      <p:ext uri="{BB962C8B-B14F-4D97-AF65-F5344CB8AC3E}">
        <p14:creationId xmlns="" xmlns:p14="http://schemas.microsoft.com/office/powerpoint/2010/main" val="36010756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duotone>
              <a:prstClr val="black"/>
              <a:schemeClr val="accent2">
                <a:tint val="45000"/>
                <a:satMod val="400000"/>
              </a:schemeClr>
            </a:duotone>
            <a:extLst>
              <a:ext uri="{28A0092B-C50C-407E-A947-70E740481C1C}">
                <a14:useLocalDpi xmlns="" xmlns:a14="http://schemas.microsoft.com/office/drawing/2010/main" val="0"/>
              </a:ext>
            </a:extLst>
          </a:blip>
          <a:srcRect t="8142"/>
          <a:stretch/>
        </p:blipFill>
        <p:spPr>
          <a:xfrm>
            <a:off x="0" y="0"/>
            <a:ext cx="12192000" cy="6902246"/>
          </a:xfrm>
          <a:prstGeom prst="rect">
            <a:avLst/>
          </a:prstGeom>
        </p:spPr>
      </p:pic>
      <p:pic>
        <p:nvPicPr>
          <p:cNvPr id="3" name="图片 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44681" y="132732"/>
            <a:ext cx="1509494" cy="1600200"/>
          </a:xfrm>
          <a:prstGeom prst="rect">
            <a:avLst/>
          </a:prstGeom>
        </p:spPr>
      </p:pic>
      <p:sp>
        <p:nvSpPr>
          <p:cNvPr id="7" name="矩形 6"/>
          <p:cNvSpPr/>
          <p:nvPr userDrawn="1"/>
        </p:nvSpPr>
        <p:spPr>
          <a:xfrm>
            <a:off x="0" y="1796216"/>
            <a:ext cx="12188825" cy="3752850"/>
          </a:xfrm>
          <a:prstGeom prst="rect">
            <a:avLst/>
          </a:prstGeom>
          <a:solidFill>
            <a:schemeClr val="tx2">
              <a:lumMod val="7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dirty="0" smtClean="0">
                <a:latin typeface="方正韵动中黑简体" panose="02000000000000000000" pitchFamily="2" charset="-122"/>
                <a:ea typeface="方正韵动中黑简体" panose="02000000000000000000" pitchFamily="2" charset="-122"/>
              </a:rPr>
              <a:t>感谢观看</a:t>
            </a:r>
            <a:endParaRPr lang="zh-CN" altLang="en-US" sz="8800" dirty="0">
              <a:latin typeface="方正韵动中黑简体" panose="02000000000000000000" pitchFamily="2" charset="-122"/>
              <a:ea typeface="方正韵动中黑简体" panose="02000000000000000000" pitchFamily="2" charset="-122"/>
            </a:endParaRPr>
          </a:p>
        </p:txBody>
      </p:sp>
      <p:sp>
        <p:nvSpPr>
          <p:cNvPr id="9" name="文本占位符 8"/>
          <p:cNvSpPr>
            <a:spLocks noGrp="1"/>
          </p:cNvSpPr>
          <p:nvPr>
            <p:ph type="body" sz="quarter" idx="10"/>
          </p:nvPr>
        </p:nvSpPr>
        <p:spPr>
          <a:xfrm>
            <a:off x="7277100" y="4742208"/>
            <a:ext cx="4914900" cy="895350"/>
          </a:xfrm>
        </p:spPr>
        <p:txBody>
          <a:bodyPr anchor="ctr"/>
          <a:lstStyle>
            <a:lvl1pPr algn="r">
              <a:lnSpc>
                <a:spcPts val="1800"/>
              </a:lnSpc>
              <a:defRPr sz="2400">
                <a:solidFill>
                  <a:schemeClr val="accent1">
                    <a:lumMod val="20000"/>
                    <a:lumOff val="80000"/>
                  </a:schemeClr>
                </a:solidFill>
                <a:latin typeface="方正兰亭黑简体" panose="02000000000000000000" pitchFamily="2" charset="-122"/>
                <a:ea typeface="方正兰亭黑简体" panose="02000000000000000000" pitchFamily="2" charset="-122"/>
              </a:defRPr>
            </a:lvl1pPr>
          </a:lstStyle>
          <a:p>
            <a:pPr lvl="0"/>
            <a:r>
              <a:rPr lang="zh-CN" altLang="en-US" dirty="0" smtClean="0"/>
              <a:t>单击此处编辑母</a:t>
            </a:r>
            <a:endParaRPr lang="en-US" altLang="zh-CN" dirty="0" smtClean="0"/>
          </a:p>
          <a:p>
            <a:pPr lvl="0"/>
            <a:r>
              <a:rPr lang="zh-CN" altLang="en-US" dirty="0" smtClean="0"/>
              <a:t>版文本样式</a:t>
            </a:r>
          </a:p>
        </p:txBody>
      </p:sp>
    </p:spTree>
    <p:extLst>
      <p:ext uri="{BB962C8B-B14F-4D97-AF65-F5344CB8AC3E}">
        <p14:creationId xmlns="" xmlns:p14="http://schemas.microsoft.com/office/powerpoint/2010/main" val="17212687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75" name="组合 74"/>
          <p:cNvGrpSpPr/>
          <p:nvPr userDrawn="1"/>
        </p:nvGrpSpPr>
        <p:grpSpPr>
          <a:xfrm>
            <a:off x="9220445" y="4649230"/>
            <a:ext cx="2966382" cy="3124902"/>
            <a:chOff x="9139120" y="4676870"/>
            <a:chExt cx="2966382" cy="3124902"/>
          </a:xfrm>
        </p:grpSpPr>
        <p:sp>
          <p:nvSpPr>
            <p:cNvPr id="76" name="直角三角形 75"/>
            <p:cNvSpPr/>
            <p:nvPr userDrawn="1"/>
          </p:nvSpPr>
          <p:spPr>
            <a:xfrm rot="13500000" flipH="1">
              <a:off x="9139120" y="6002718"/>
              <a:ext cx="1799054" cy="1799054"/>
            </a:xfrm>
            <a:prstGeom prst="rtTriangle">
              <a:avLst/>
            </a:prstGeom>
            <a:solidFill>
              <a:srgbClr val="8E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直角三角形 76"/>
            <p:cNvSpPr/>
            <p:nvPr userDrawn="1"/>
          </p:nvSpPr>
          <p:spPr>
            <a:xfrm flipH="1">
              <a:off x="9880127" y="4676870"/>
              <a:ext cx="2225375" cy="2225375"/>
            </a:xfrm>
            <a:prstGeom prst="rtTriangle">
              <a:avLst/>
            </a:prstGeom>
            <a:solidFill>
              <a:srgbClr val="17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userDrawn="1"/>
        </p:nvGrpSpPr>
        <p:grpSpPr>
          <a:xfrm>
            <a:off x="0" y="-14749"/>
            <a:ext cx="12227997" cy="6931742"/>
            <a:chOff x="0" y="-14749"/>
            <a:chExt cx="12227997" cy="6931742"/>
          </a:xfrm>
        </p:grpSpPr>
        <p:pic>
          <p:nvPicPr>
            <p:cNvPr id="2" name="图片 1"/>
            <p:cNvPicPr>
              <a:picLocks noChangeAspect="1"/>
            </p:cNvPicPr>
            <p:nvPr userDrawn="1"/>
          </p:nvPicPr>
          <p:blipFill>
            <a:blip r:embed="rId2">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1199304" cy="6902245"/>
            </a:xfrm>
            <a:prstGeom prst="rect">
              <a:avLst/>
            </a:prstGeom>
          </p:spPr>
        </p:pic>
        <p:grpSp>
          <p:nvGrpSpPr>
            <p:cNvPr id="11" name="组合 10"/>
            <p:cNvGrpSpPr/>
            <p:nvPr userDrawn="1"/>
          </p:nvGrpSpPr>
          <p:grpSpPr>
            <a:xfrm>
              <a:off x="0" y="-14749"/>
              <a:ext cx="12227997" cy="6931742"/>
              <a:chOff x="0" y="-14749"/>
              <a:chExt cx="12227997" cy="6931742"/>
            </a:xfrm>
          </p:grpSpPr>
          <p:sp>
            <p:nvSpPr>
              <p:cNvPr id="5" name="直角三角形 4"/>
              <p:cNvSpPr/>
              <p:nvPr userDrawn="1"/>
            </p:nvSpPr>
            <p:spPr>
              <a:xfrm flipH="1">
                <a:off x="0" y="-14749"/>
                <a:ext cx="6916994" cy="691699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6916993" y="-14749"/>
                <a:ext cx="5311004" cy="6931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
        <p:nvSpPr>
          <p:cNvPr id="4" name="灯片编号占位符 3"/>
          <p:cNvSpPr>
            <a:spLocks noGrp="1"/>
          </p:cNvSpPr>
          <p:nvPr>
            <p:ph type="sldNum" sz="quarter" idx="11"/>
          </p:nvPr>
        </p:nvSpPr>
        <p:spPr/>
        <p:txBody>
          <a:bodyPr/>
          <a:lstStyle/>
          <a:p>
            <a:fld id="{0D558541-60C9-42A2-8392-FF12533A6B7A}" type="slidenum">
              <a:rPr lang="en-US" smtClean="0"/>
              <a:pPr/>
              <a:t>‹#›</a:t>
            </a:fld>
            <a:endParaRPr lang="en-US" dirty="0"/>
          </a:p>
        </p:txBody>
      </p:sp>
      <p:sp>
        <p:nvSpPr>
          <p:cNvPr id="12" name="直角三角形 11"/>
          <p:cNvSpPr/>
          <p:nvPr userDrawn="1"/>
        </p:nvSpPr>
        <p:spPr>
          <a:xfrm flipH="1">
            <a:off x="6789756" y="1408469"/>
            <a:ext cx="457199" cy="457199"/>
          </a:xfrm>
          <a:prstGeom prst="rtTriangle">
            <a:avLst/>
          </a:prstGeom>
          <a:solidFill>
            <a:srgbClr val="8E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14"/>
          <p:cNvSpPr>
            <a:spLocks noGrp="1"/>
          </p:cNvSpPr>
          <p:nvPr>
            <p:ph type="body" sz="quarter" idx="12" hasCustomPrompt="1"/>
          </p:nvPr>
        </p:nvSpPr>
        <p:spPr>
          <a:xfrm>
            <a:off x="7491413" y="1408113"/>
            <a:ext cx="2257425" cy="457200"/>
          </a:xfrm>
        </p:spPr>
        <p:txBody>
          <a:bodyPr/>
          <a:lstStyle>
            <a:lvl1pPr>
              <a:defRPr sz="3200" b="1">
                <a:solidFill>
                  <a:schemeClr val="tx1">
                    <a:lumMod val="50000"/>
                  </a:schemeClr>
                </a:solidFill>
                <a:latin typeface="方正韵动中黑简体" panose="02000000000000000000" pitchFamily="2" charset="-122"/>
                <a:ea typeface="方正韵动中黑简体" panose="02000000000000000000" pitchFamily="2" charset="-122"/>
              </a:defRPr>
            </a:lvl1pPr>
          </a:lstStyle>
          <a:p>
            <a:pPr lvl="0"/>
            <a:r>
              <a:rPr lang="zh-CN" altLang="en-US" dirty="0" smtClean="0"/>
              <a:t>填写标题</a:t>
            </a:r>
            <a:endParaRPr lang="zh-CN" altLang="en-US" dirty="0"/>
          </a:p>
        </p:txBody>
      </p:sp>
      <p:sp>
        <p:nvSpPr>
          <p:cNvPr id="23" name="文本占位符 22"/>
          <p:cNvSpPr>
            <a:spLocks noGrp="1"/>
          </p:cNvSpPr>
          <p:nvPr>
            <p:ph type="body" sz="quarter" idx="14" hasCustomPrompt="1"/>
          </p:nvPr>
        </p:nvSpPr>
        <p:spPr>
          <a:xfrm>
            <a:off x="5564572" y="2783917"/>
            <a:ext cx="4944491" cy="604097"/>
          </a:xfrm>
        </p:spPr>
        <p:txBody>
          <a:bodyPr anchor="ctr"/>
          <a:lstStyle>
            <a:lvl1pPr>
              <a:defRPr sz="3200">
                <a:solidFill>
                  <a:srgbClr val="8EC31F"/>
                </a:solidFill>
                <a:latin typeface="方正兰亭黑简体" panose="02000000000000000000" pitchFamily="2" charset="-122"/>
                <a:ea typeface="方正兰亭黑简体" panose="02000000000000000000" pitchFamily="2" charset="-122"/>
              </a:defRPr>
            </a:lvl1pPr>
            <a:lvl2pPr marL="20637" indent="0">
              <a:buNone/>
              <a:defRPr/>
            </a:lvl2pPr>
          </a:lstStyle>
          <a:p>
            <a:pPr lvl="0"/>
            <a:r>
              <a:rPr lang="zh-CN" altLang="en-US" dirty="0" smtClean="0"/>
              <a:t>填写章节</a:t>
            </a:r>
          </a:p>
        </p:txBody>
      </p:sp>
      <p:sp>
        <p:nvSpPr>
          <p:cNvPr id="40" name="文本占位符 22"/>
          <p:cNvSpPr>
            <a:spLocks noGrp="1"/>
          </p:cNvSpPr>
          <p:nvPr>
            <p:ph type="body" sz="quarter" idx="17" hasCustomPrompt="1"/>
          </p:nvPr>
        </p:nvSpPr>
        <p:spPr>
          <a:xfrm>
            <a:off x="4747155" y="3568605"/>
            <a:ext cx="4944491" cy="604097"/>
          </a:xfrm>
        </p:spPr>
        <p:txBody>
          <a:bodyPr anchor="ctr"/>
          <a:lstStyle>
            <a:lvl1pPr>
              <a:defRPr sz="3200">
                <a:solidFill>
                  <a:schemeClr val="bg1">
                    <a:lumMod val="50000"/>
                  </a:schemeClr>
                </a:solidFill>
                <a:latin typeface="方正兰亭黑简体" panose="02000000000000000000" pitchFamily="2" charset="-122"/>
                <a:ea typeface="方正兰亭黑简体" panose="02000000000000000000" pitchFamily="2" charset="-122"/>
              </a:defRPr>
            </a:lvl1pPr>
            <a:lvl2pPr marL="20637" indent="0">
              <a:buNone/>
              <a:defRPr/>
            </a:lvl2pPr>
          </a:lstStyle>
          <a:p>
            <a:pPr lvl="0"/>
            <a:r>
              <a:rPr lang="zh-CN" altLang="en-US" dirty="0" smtClean="0"/>
              <a:t>填写章节</a:t>
            </a:r>
          </a:p>
        </p:txBody>
      </p:sp>
      <p:sp>
        <p:nvSpPr>
          <p:cNvPr id="52" name="文本占位符 22"/>
          <p:cNvSpPr>
            <a:spLocks noGrp="1"/>
          </p:cNvSpPr>
          <p:nvPr>
            <p:ph type="body" sz="quarter" idx="20" hasCustomPrompt="1"/>
          </p:nvPr>
        </p:nvSpPr>
        <p:spPr>
          <a:xfrm>
            <a:off x="3947548" y="4413175"/>
            <a:ext cx="4944491" cy="604097"/>
          </a:xfrm>
        </p:spPr>
        <p:txBody>
          <a:bodyPr anchor="ctr"/>
          <a:lstStyle>
            <a:lvl1pPr>
              <a:defRPr sz="3200">
                <a:solidFill>
                  <a:schemeClr val="bg1">
                    <a:lumMod val="50000"/>
                  </a:schemeClr>
                </a:solidFill>
                <a:latin typeface="方正兰亭黑简体" panose="02000000000000000000" pitchFamily="2" charset="-122"/>
                <a:ea typeface="方正兰亭黑简体" panose="02000000000000000000" pitchFamily="2" charset="-122"/>
              </a:defRPr>
            </a:lvl1pPr>
            <a:lvl2pPr marL="20637" indent="0">
              <a:buNone/>
              <a:defRPr/>
            </a:lvl2pPr>
          </a:lstStyle>
          <a:p>
            <a:pPr lvl="0"/>
            <a:r>
              <a:rPr lang="zh-CN" altLang="en-US" dirty="0" smtClean="0"/>
              <a:t>填写章节</a:t>
            </a:r>
          </a:p>
        </p:txBody>
      </p:sp>
      <p:sp>
        <p:nvSpPr>
          <p:cNvPr id="61" name="文本占位符 22"/>
          <p:cNvSpPr>
            <a:spLocks noGrp="1"/>
          </p:cNvSpPr>
          <p:nvPr>
            <p:ph type="body" sz="quarter" idx="23" hasCustomPrompt="1"/>
          </p:nvPr>
        </p:nvSpPr>
        <p:spPr>
          <a:xfrm>
            <a:off x="3132016" y="5186527"/>
            <a:ext cx="4944491" cy="604097"/>
          </a:xfrm>
        </p:spPr>
        <p:txBody>
          <a:bodyPr anchor="ctr"/>
          <a:lstStyle>
            <a:lvl1pPr>
              <a:defRPr sz="3200">
                <a:solidFill>
                  <a:schemeClr val="bg1">
                    <a:lumMod val="50000"/>
                  </a:schemeClr>
                </a:solidFill>
                <a:latin typeface="方正兰亭黑简体" panose="02000000000000000000" pitchFamily="2" charset="-122"/>
                <a:ea typeface="方正兰亭黑简体" panose="02000000000000000000" pitchFamily="2" charset="-122"/>
              </a:defRPr>
            </a:lvl1pPr>
            <a:lvl2pPr marL="20637" indent="0">
              <a:buNone/>
              <a:defRPr/>
            </a:lvl2pPr>
          </a:lstStyle>
          <a:p>
            <a:pPr lvl="0"/>
            <a:r>
              <a:rPr lang="zh-CN" altLang="en-US" dirty="0" smtClean="0"/>
              <a:t>填写章节</a:t>
            </a:r>
          </a:p>
        </p:txBody>
      </p:sp>
      <p:pic>
        <p:nvPicPr>
          <p:cNvPr id="78" name="图片 77"/>
          <p:cNvPicPr>
            <a:picLocks noChangeAspect="1"/>
          </p:cNvPicPr>
          <p:nvPr userDrawn="1"/>
        </p:nvPicPr>
        <p:blipFill rotWithShape="1">
          <a:blip r:embed="rId3">
            <a:extLst>
              <a:ext uri="{28A0092B-C50C-407E-A947-70E740481C1C}">
                <a14:useLocalDpi xmlns="" xmlns:a14="http://schemas.microsoft.com/office/drawing/2010/main" val="0"/>
              </a:ext>
            </a:extLst>
          </a:blip>
          <a:srcRect r="37152" b="32925"/>
          <a:stretch/>
        </p:blipFill>
        <p:spPr>
          <a:xfrm>
            <a:off x="8705851" y="4422656"/>
            <a:ext cx="3486150" cy="2442601"/>
          </a:xfrm>
          <a:prstGeom prst="rect">
            <a:avLst/>
          </a:prstGeom>
        </p:spPr>
      </p:pic>
      <p:pic>
        <p:nvPicPr>
          <p:cNvPr id="79" name="图片 78"/>
          <p:cNvPicPr>
            <a:picLocks noChangeAspect="1"/>
          </p:cNvPicPr>
          <p:nvPr userDrawn="1"/>
        </p:nvPicPr>
        <p:blipFill rotWithShape="1">
          <a:blip r:embed="rId4">
            <a:clrChange>
              <a:clrFrom>
                <a:srgbClr val="316471">
                  <a:alpha val="60000"/>
                </a:srgbClr>
              </a:clrFrom>
              <a:clrTo>
                <a:srgbClr val="316471">
                  <a:alpha val="0"/>
                </a:srgbClr>
              </a:clrTo>
            </a:clrChange>
            <a:lum bright="70000" contrast="-70000"/>
            <a:extLst>
              <a:ext uri="{28A0092B-C50C-407E-A947-70E740481C1C}">
                <a14:useLocalDpi xmlns="" xmlns:a14="http://schemas.microsoft.com/office/drawing/2010/main" val="0"/>
              </a:ext>
            </a:extLst>
          </a:blip>
          <a:srcRect l="46742" r="20869" b="74305"/>
          <a:stretch/>
        </p:blipFill>
        <p:spPr>
          <a:xfrm rot="10800000">
            <a:off x="6855533" y="0"/>
            <a:ext cx="5848351" cy="1882259"/>
          </a:xfrm>
          <a:prstGeom prst="rect">
            <a:avLst/>
          </a:prstGeom>
          <a:effectLst>
            <a:reflection endPos="0" dist="50800" dir="5400000" sy="-100000" algn="bl" rotWithShape="0"/>
          </a:effectLst>
        </p:spPr>
      </p:pic>
    </p:spTree>
    <p:extLst>
      <p:ext uri="{BB962C8B-B14F-4D97-AF65-F5344CB8AC3E}">
        <p14:creationId xmlns="" xmlns:p14="http://schemas.microsoft.com/office/powerpoint/2010/main" val="4262419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511931" y="1627633"/>
            <a:ext cx="10151307" cy="4346825"/>
          </a:xfrm>
        </p:spPr>
        <p:txBody>
          <a:bodyPr/>
          <a:lstStyle>
            <a:lvl1pPr>
              <a:defRPr>
                <a:latin typeface="方正细黑一简体" panose="03000509000000000000" pitchFamily="65" charset="-122"/>
                <a:ea typeface="方正细黑一简体" panose="03000509000000000000" pitchFamily="65" charset="-122"/>
              </a:defRPr>
            </a:lvl1pPr>
            <a:lvl2pPr>
              <a:defRPr>
                <a:latin typeface="方正细黑一简体" panose="03000509000000000000" pitchFamily="65" charset="-122"/>
                <a:ea typeface="方正细黑一简体" panose="03000509000000000000" pitchFamily="65" charset="-122"/>
              </a:defRPr>
            </a:lvl2pPr>
            <a:lvl3pPr>
              <a:defRPr>
                <a:latin typeface="方正细黑一简体" panose="03000509000000000000" pitchFamily="65" charset="-122"/>
                <a:ea typeface="方正细黑一简体" panose="03000509000000000000" pitchFamily="65" charset="-122"/>
              </a:defRPr>
            </a:lvl3pPr>
            <a:lvl4pPr>
              <a:defRPr>
                <a:latin typeface="方正细黑一简体" panose="03000509000000000000" pitchFamily="65" charset="-122"/>
                <a:ea typeface="方正细黑一简体" panose="03000509000000000000" pitchFamily="65" charset="-122"/>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
        <p:nvSpPr>
          <p:cNvPr id="4" name="Date Placeholder 3"/>
          <p:cNvSpPr>
            <a:spLocks noGrp="1"/>
          </p:cNvSpPr>
          <p:nvPr>
            <p:ph type="dt" sz="half" idx="10"/>
          </p:nvPr>
        </p:nvSpPr>
        <p:spPr/>
        <p:txBody>
          <a:bodyPr/>
          <a:lstStyle/>
          <a:p>
            <a:r>
              <a:rPr lang="en-US" dirty="0"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9" name="文本占位符 8"/>
          <p:cNvSpPr>
            <a:spLocks noGrp="1"/>
          </p:cNvSpPr>
          <p:nvPr>
            <p:ph type="body" sz="quarter" idx="13"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0" name="图片 9"/>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ke Away">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51535" y="5129213"/>
            <a:ext cx="11087100" cy="923925"/>
          </a:xfrm>
          <a:solidFill>
            <a:schemeClr val="tx2"/>
          </a:solidFill>
        </p:spPr>
        <p:txBody>
          <a:bodyPr anchor="ctr" anchorCtr="0"/>
          <a:lstStyle>
            <a:lvl1pPr algn="ctr">
              <a:defRPr sz="1800">
                <a:solidFill>
                  <a:schemeClr val="bg1"/>
                </a:solidFill>
              </a:defRPr>
            </a:lvl1pPr>
          </a:lstStyle>
          <a:p>
            <a:pPr lvl="0"/>
            <a:r>
              <a:rPr lang="zh-CN" altLang="en-US" dirty="0" smtClean="0"/>
              <a:t>单击此处编辑母版文本样式</a:t>
            </a:r>
          </a:p>
        </p:txBody>
      </p:sp>
      <p:sp>
        <p:nvSpPr>
          <p:cNvPr id="3" name="Content Placeholder 2"/>
          <p:cNvSpPr>
            <a:spLocks noGrp="1"/>
          </p:cNvSpPr>
          <p:nvPr>
            <p:ph idx="1"/>
          </p:nvPr>
        </p:nvSpPr>
        <p:spPr>
          <a:xfrm>
            <a:off x="511931" y="1627633"/>
            <a:ext cx="10151307" cy="3381095"/>
          </a:xfrm>
        </p:spPr>
        <p:txBody>
          <a:bodyPr/>
          <a:lstStyle>
            <a:lvl1pPr>
              <a:defRPr>
                <a:latin typeface="方正细黑一简体" panose="03000509000000000000" pitchFamily="65" charset="-122"/>
                <a:ea typeface="方正细黑一简体" panose="03000509000000000000" pitchFamily="65" charset="-122"/>
              </a:defRPr>
            </a:lvl1pPr>
            <a:lvl2pPr>
              <a:defRPr>
                <a:latin typeface="方正细黑一简体" panose="03000509000000000000" pitchFamily="65" charset="-122"/>
                <a:ea typeface="方正细黑一简体" panose="03000509000000000000" pitchFamily="65" charset="-122"/>
              </a:defRPr>
            </a:lvl2pPr>
            <a:lvl3pPr>
              <a:defRPr>
                <a:latin typeface="方正细黑一简体" panose="03000509000000000000" pitchFamily="65" charset="-122"/>
                <a:ea typeface="方正细黑一简体" panose="03000509000000000000" pitchFamily="65" charset="-122"/>
              </a:defRPr>
            </a:lvl3pPr>
            <a:lvl4pPr>
              <a:defRPr>
                <a:latin typeface="方正细黑一简体" panose="03000509000000000000" pitchFamily="65" charset="-122"/>
                <a:ea typeface="方正细黑一简体" panose="03000509000000000000" pitchFamily="65" charset="-122"/>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12" name="文本占位符 8"/>
          <p:cNvSpPr>
            <a:spLocks noGrp="1"/>
          </p:cNvSpPr>
          <p:nvPr>
            <p:ph type="body" sz="quarter" idx="14"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3" name="图片 12"/>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5"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41562122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ytelling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327" y="1572748"/>
            <a:ext cx="10157911" cy="4480391"/>
          </a:xfrm>
        </p:spPr>
        <p:txBody>
          <a:bodyPr/>
          <a:lstStyle>
            <a:lvl1pPr>
              <a:defRPr sz="2800">
                <a:solidFill>
                  <a:schemeClr val="tx2"/>
                </a:solidFill>
                <a:latin typeface="方正细黑一简体" panose="03000509000000000000" pitchFamily="65" charset="-122"/>
                <a:ea typeface="方正细黑一简体" panose="03000509000000000000" pitchFamily="65" charset="-122"/>
              </a:defRPr>
            </a:lvl1pPr>
            <a:lvl2pPr marL="284163" indent="-263525">
              <a:defRPr sz="2800">
                <a:latin typeface="方正细黑一简体" panose="03000509000000000000" pitchFamily="65" charset="-122"/>
                <a:ea typeface="方正细黑一简体" panose="03000509000000000000" pitchFamily="65" charset="-122"/>
              </a:defRPr>
            </a:lvl2pPr>
          </a:lstStyle>
          <a:p>
            <a:pPr lvl="0"/>
            <a:r>
              <a:rPr lang="zh-CN" altLang="en-US" dirty="0" smtClean="0"/>
              <a:t>单击此处编辑母版文本样式</a:t>
            </a:r>
          </a:p>
          <a:p>
            <a:pPr lvl="1"/>
            <a:r>
              <a:rPr lang="zh-CN" altLang="en-US" dirty="0" smtClean="0"/>
              <a:t>第二级</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12" name="文本占位符 8"/>
          <p:cNvSpPr>
            <a:spLocks noGrp="1"/>
          </p:cNvSpPr>
          <p:nvPr>
            <p:ph type="body" sz="quarter" idx="13"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3" name="图片 12"/>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4"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21876941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31" y="1627633"/>
            <a:ext cx="10151307" cy="4346825"/>
          </a:xfrm>
        </p:spPr>
        <p:txBody>
          <a:bodyPr/>
          <a:lstStyle>
            <a:lvl1pPr>
              <a:defRPr>
                <a:latin typeface="方正细黑一简体" panose="03000509000000000000" pitchFamily="65" charset="-122"/>
                <a:ea typeface="方正细黑一简体" panose="03000509000000000000" pitchFamily="65" charset="-122"/>
              </a:defRPr>
            </a:lvl1pPr>
            <a:lvl2pPr>
              <a:defRPr>
                <a:latin typeface="方正细黑一简体" panose="03000509000000000000" pitchFamily="65" charset="-122"/>
                <a:ea typeface="方正细黑一简体" panose="03000509000000000000" pitchFamily="65" charset="-122"/>
              </a:defRPr>
            </a:lvl2pPr>
            <a:lvl3pPr>
              <a:defRPr>
                <a:latin typeface="方正细黑一简体" panose="03000509000000000000" pitchFamily="65" charset="-122"/>
                <a:ea typeface="方正细黑一简体" panose="03000509000000000000" pitchFamily="65" charset="-122"/>
              </a:defRPr>
            </a:lvl3pPr>
            <a:lvl4pPr>
              <a:defRPr>
                <a:latin typeface="方正细黑一简体" panose="03000509000000000000" pitchFamily="65" charset="-122"/>
                <a:ea typeface="方正细黑一简体" panose="03000509000000000000" pitchFamily="65" charset="-122"/>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13" name="文本占位符 8"/>
          <p:cNvSpPr>
            <a:spLocks noGrp="1"/>
          </p:cNvSpPr>
          <p:nvPr>
            <p:ph type="body" sz="quarter" idx="13"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4" name="图片 13"/>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5"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6589705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Titl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931" y="754312"/>
            <a:ext cx="11080544" cy="1582488"/>
          </a:xfrm>
        </p:spPr>
        <p:txBody>
          <a:bodyPr/>
          <a:lstStyle>
            <a:lvl1pPr>
              <a:lnSpc>
                <a:spcPct val="85000"/>
              </a:lnSpc>
              <a:defRPr sz="6000">
                <a:latin typeface="方正韵动中黑简体" panose="02000000000000000000" pitchFamily="2" charset="-122"/>
                <a:ea typeface="方正韵动中黑简体" panose="02000000000000000000" pitchFamily="2" charset="-122"/>
              </a:defRPr>
            </a:lvl1pPr>
          </a:lstStyle>
          <a:p>
            <a:r>
              <a:rPr lang="en-US" dirty="0" err="1" smtClean="0"/>
              <a:t>PClick</a:t>
            </a:r>
            <a:r>
              <a:rPr lang="en-US" dirty="0" smtClean="0"/>
              <a:t> to edit Master title style</a:t>
            </a:r>
            <a:endParaRPr lang="en-US" dirty="0"/>
          </a:p>
        </p:txBody>
      </p:sp>
      <p:sp>
        <p:nvSpPr>
          <p:cNvPr id="3" name="Content Placeholder 2"/>
          <p:cNvSpPr>
            <a:spLocks noGrp="1"/>
          </p:cNvSpPr>
          <p:nvPr>
            <p:ph idx="1"/>
          </p:nvPr>
        </p:nvSpPr>
        <p:spPr>
          <a:xfrm>
            <a:off x="511931" y="2438400"/>
            <a:ext cx="10151307" cy="3587492"/>
          </a:xfrm>
        </p:spPr>
        <p:txBody>
          <a:bodyPr/>
          <a:lstStyle>
            <a:lvl1pPr>
              <a:defRPr>
                <a:solidFill>
                  <a:schemeClr val="tx2"/>
                </a:solidFill>
                <a:latin typeface="方正兰亭黑简体" panose="02000000000000000000" pitchFamily="2" charset="-122"/>
                <a:ea typeface="方正兰亭黑简体" panose="02000000000000000000" pitchFamily="2" charset="-122"/>
              </a:defRPr>
            </a:lvl1pPr>
            <a:lvl2pPr>
              <a:defRPr>
                <a:latin typeface="方正细黑一简体" panose="03000509000000000000" pitchFamily="65" charset="-122"/>
                <a:ea typeface="方正细黑一简体" panose="03000509000000000000" pitchFamily="65" charset="-122"/>
              </a:defRPr>
            </a:lvl2pPr>
            <a:lvl3pPr>
              <a:defRPr>
                <a:latin typeface="方正细黑一简体" panose="03000509000000000000" pitchFamily="65" charset="-122"/>
                <a:ea typeface="方正细黑一简体" panose="03000509000000000000" pitchFamily="65" charset="-122"/>
              </a:defRPr>
            </a:lvl3pPr>
            <a:lvl4pPr>
              <a:defRPr sz="1600">
                <a:latin typeface="方正细黑一简体" panose="03000509000000000000" pitchFamily="65" charset="-122"/>
                <a:ea typeface="方正细黑一简体" panose="03000509000000000000" pitchFamily="65" charset="-122"/>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10" name="文本占位符 8"/>
          <p:cNvSpPr>
            <a:spLocks noGrp="1"/>
          </p:cNvSpPr>
          <p:nvPr>
            <p:ph type="body" sz="quarter" idx="13"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1" name="图片 10"/>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Tree>
    <p:extLst>
      <p:ext uri="{BB962C8B-B14F-4D97-AF65-F5344CB8AC3E}">
        <p14:creationId xmlns="" xmlns:p14="http://schemas.microsoft.com/office/powerpoint/2010/main" val="20906040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Text Heavy">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88" y="1657668"/>
            <a:ext cx="10141150" cy="4324350"/>
          </a:xfrm>
        </p:spPr>
        <p:txBody>
          <a:bodyPr vert="horz" lIns="0" tIns="0" rIns="0" bIns="0" rtlCol="0">
            <a:noAutofit/>
          </a:bodyPr>
          <a:lstStyle>
            <a:lvl1pPr>
              <a:spcAft>
                <a:spcPts val="0"/>
              </a:spcAft>
              <a:defRPr lang="en-US" sz="2000" dirty="0" smtClean="0">
                <a:latin typeface="方正细黑一简体" panose="03000509000000000000" pitchFamily="65" charset="-122"/>
                <a:ea typeface="方正细黑一简体" panose="03000509000000000000" pitchFamily="65" charset="-122"/>
              </a:defRPr>
            </a:lvl1pPr>
            <a:lvl2pPr marL="193675" indent="-182563">
              <a:defRPr lang="en-US" dirty="0" smtClean="0">
                <a:latin typeface="方正细黑一简体" panose="03000509000000000000" pitchFamily="65" charset="-122"/>
                <a:ea typeface="方正细黑一简体" panose="03000509000000000000" pitchFamily="65" charset="-122"/>
              </a:defRPr>
            </a:lvl2pPr>
            <a:lvl3pPr marL="400050" indent="-195263">
              <a:defRPr lang="en-US" sz="1800" dirty="0" smtClean="0">
                <a:latin typeface="方正细黑一简体" panose="03000509000000000000" pitchFamily="65" charset="-122"/>
                <a:ea typeface="方正细黑一简体" panose="03000509000000000000" pitchFamily="65" charset="-122"/>
              </a:defRPr>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
        <p:nvSpPr>
          <p:cNvPr id="4" name="Date Placeholder 3"/>
          <p:cNvSpPr>
            <a:spLocks noGrp="1"/>
          </p:cNvSpPr>
          <p:nvPr>
            <p:ph type="dt" sz="half" idx="10"/>
          </p:nvPr>
        </p:nvSpPr>
        <p:spPr/>
        <p:txBody>
          <a:bodyPr/>
          <a:lstStyle/>
          <a:p>
            <a:r>
              <a:rPr lang="en-US" smtClean="0"/>
              <a:t>Title or Job Number | XX Month 201X</a:t>
            </a:r>
            <a:endParaRPr lang="en-US" dirty="0"/>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9" name="文本占位符 8"/>
          <p:cNvSpPr>
            <a:spLocks noGrp="1"/>
          </p:cNvSpPr>
          <p:nvPr>
            <p:ph type="body" sz="quarter" idx="13" hasCustomPrompt="1"/>
          </p:nvPr>
        </p:nvSpPr>
        <p:spPr>
          <a:xfrm>
            <a:off x="511931" y="217927"/>
            <a:ext cx="3283080" cy="266613"/>
          </a:xfrm>
        </p:spPr>
        <p:txBody>
          <a:bodyPr/>
          <a:lstStyle>
            <a:lvl1pPr>
              <a:defRPr sz="1400">
                <a:solidFill>
                  <a:schemeClr val="bg2">
                    <a:lumMod val="75000"/>
                  </a:schemeClr>
                </a:solidFill>
                <a:latin typeface="方正韵动中黑简体" panose="02000000000000000000" pitchFamily="2" charset="-122"/>
                <a:ea typeface="方正韵动中黑简体" panose="02000000000000000000" pitchFamily="2" charset="-122"/>
              </a:defRPr>
            </a:lvl1pPr>
            <a:lvl5pPr marL="1828800" indent="0">
              <a:buNone/>
              <a:defRPr/>
            </a:lvl5pPr>
          </a:lstStyle>
          <a:p>
            <a:pPr lvl="0"/>
            <a:r>
              <a:rPr lang="zh-CN" altLang="en-US" dirty="0" smtClean="0"/>
              <a:t>输入章节目录</a:t>
            </a:r>
            <a:endParaRPr lang="zh-CN" altLang="en-US" dirty="0"/>
          </a:p>
        </p:txBody>
      </p:sp>
      <p:pic>
        <p:nvPicPr>
          <p:cNvPr id="10" name="图片 9"/>
          <p:cNvPicPr>
            <a:picLocks noChangeAspect="1"/>
          </p:cNvPicPr>
          <p:nvPr userDrawn="1"/>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a:off x="-14513" y="539425"/>
            <a:ext cx="3809524" cy="25397"/>
          </a:xfrm>
          <a:prstGeom prst="rect">
            <a:avLst/>
          </a:prstGeom>
        </p:spPr>
      </p:pic>
      <p:sp>
        <p:nvSpPr>
          <p:cNvPr id="11" name="Title 1"/>
          <p:cNvSpPr>
            <a:spLocks noGrp="1"/>
          </p:cNvSpPr>
          <p:nvPr>
            <p:ph type="title"/>
          </p:nvPr>
        </p:nvSpPr>
        <p:spPr>
          <a:xfrm>
            <a:off x="505327" y="771525"/>
            <a:ext cx="11133308" cy="801223"/>
          </a:xfrm>
        </p:spPr>
        <p:txBody>
          <a:bodyPr/>
          <a:lstStyle>
            <a:lvl1pPr>
              <a:defRPr>
                <a:latin typeface="方正兰亭黑简体" panose="02000000000000000000" pitchFamily="2" charset="-122"/>
                <a:ea typeface="方正兰亭黑简体" panose="02000000000000000000" pitchFamily="2" charset="-122"/>
              </a:defRPr>
            </a:lvl1pPr>
          </a:lstStyle>
          <a:p>
            <a:r>
              <a:rPr lang="zh-CN" altLang="en-US" dirty="0" smtClean="0"/>
              <a:t>单击此处编辑母版标题样式</a:t>
            </a:r>
            <a:endParaRPr lang="en-US" dirty="0"/>
          </a:p>
        </p:txBody>
      </p:sp>
    </p:spTree>
    <p:extLst>
      <p:ext uri="{BB962C8B-B14F-4D97-AF65-F5344CB8AC3E}">
        <p14:creationId xmlns="" xmlns:p14="http://schemas.microsoft.com/office/powerpoint/2010/main" val="3155333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327" y="718079"/>
            <a:ext cx="11133308" cy="854669"/>
          </a:xfrm>
          <a:prstGeom prst="rect">
            <a:avLst/>
          </a:prstGeom>
        </p:spPr>
        <p:txBody>
          <a:bodyPr vert="horz" lIns="0" tIns="0" rIns="0" bIns="0" rtlCol="0" anchor="t" anchorCtr="0">
            <a:no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07869" y="1630680"/>
            <a:ext cx="10155370" cy="443769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8655426" y="6410151"/>
            <a:ext cx="2755642" cy="135890"/>
          </a:xfrm>
          <a:prstGeom prst="rect">
            <a:avLst/>
          </a:prstGeom>
        </p:spPr>
        <p:txBody>
          <a:bodyPr vert="horz" lIns="0" tIns="0" rIns="0" bIns="0" rtlCol="0" anchor="t" anchorCtr="0"/>
          <a:lstStyle>
            <a:lvl1pPr algn="r">
              <a:defRPr sz="900">
                <a:solidFill>
                  <a:srgbClr val="898989"/>
                </a:solidFill>
                <a:latin typeface="+mn-lt"/>
              </a:defRPr>
            </a:lvl1pPr>
          </a:lstStyle>
          <a:p>
            <a:r>
              <a:rPr lang="en-US" dirty="0" smtClean="0"/>
              <a:t>Title or Job Number | XX Month 201X</a:t>
            </a:r>
            <a:endParaRPr lang="en-US" dirty="0"/>
          </a:p>
        </p:txBody>
      </p:sp>
      <p:sp>
        <p:nvSpPr>
          <p:cNvPr id="6" name="Slide Number Placeholder 5"/>
          <p:cNvSpPr>
            <a:spLocks noGrp="1"/>
          </p:cNvSpPr>
          <p:nvPr>
            <p:ph type="sldNum" sz="quarter" idx="4"/>
          </p:nvPr>
        </p:nvSpPr>
        <p:spPr>
          <a:xfrm>
            <a:off x="5889148" y="6410151"/>
            <a:ext cx="365665" cy="135890"/>
          </a:xfrm>
          <a:prstGeom prst="rect">
            <a:avLst/>
          </a:prstGeom>
        </p:spPr>
        <p:txBody>
          <a:bodyPr vert="horz" lIns="0" tIns="0" rIns="0" bIns="0" rtlCol="0" anchor="t" anchorCtr="0"/>
          <a:lstStyle>
            <a:lvl1pPr algn="r">
              <a:defRPr sz="900">
                <a:solidFill>
                  <a:srgbClr val="898989"/>
                </a:solidFill>
                <a:latin typeface="+mn-lt"/>
              </a:defRPr>
            </a:lvl1pPr>
          </a:lstStyle>
          <a:p>
            <a:fld id="{0D558541-60C9-42A2-8392-FF12533A6B7A}" type="slidenum">
              <a:rPr lang="en-US" smtClean="0"/>
              <a:pPr/>
              <a:t>‹#›</a:t>
            </a:fld>
            <a:endParaRPr lang="en-US" dirty="0"/>
          </a:p>
        </p:txBody>
      </p:sp>
      <p:pic>
        <p:nvPicPr>
          <p:cNvPr id="8" name="图片 7"/>
          <p:cNvPicPr>
            <a:picLocks noChangeAspect="1"/>
          </p:cNvPicPr>
          <p:nvPr userDrawn="1"/>
        </p:nvPicPr>
        <p:blipFill>
          <a:blip r:embed="rId29">
            <a:extLst>
              <a:ext uri="{28A0092B-C50C-407E-A947-70E740481C1C}">
                <a14:useLocalDpi xmlns="" xmlns:a14="http://schemas.microsoft.com/office/drawing/2010/main" val="0"/>
              </a:ext>
            </a:extLst>
          </a:blip>
          <a:stretch>
            <a:fillRect/>
          </a:stretch>
        </p:blipFill>
        <p:spPr>
          <a:xfrm>
            <a:off x="507869" y="6272569"/>
            <a:ext cx="556368" cy="365258"/>
          </a:xfrm>
          <a:prstGeom prst="rect">
            <a:avLst/>
          </a:prstGeom>
        </p:spPr>
      </p:pic>
      <p:pic>
        <p:nvPicPr>
          <p:cNvPr id="7" name="图片 6"/>
          <p:cNvPicPr>
            <a:picLocks noChangeAspect="1"/>
          </p:cNvPicPr>
          <p:nvPr userDrawn="1"/>
        </p:nvPicPr>
        <p:blipFill rotWithShape="1">
          <a:blip r:embed="rId30">
            <a:extLst>
              <a:ext uri="{28A0092B-C50C-407E-A947-70E740481C1C}">
                <a14:useLocalDpi xmlns="" xmlns:a14="http://schemas.microsoft.com/office/drawing/2010/main" val="0"/>
              </a:ext>
            </a:extLst>
          </a:blip>
          <a:srcRect t="1" b="34702"/>
          <a:stretch/>
        </p:blipFill>
        <p:spPr>
          <a:xfrm>
            <a:off x="1207520" y="6314504"/>
            <a:ext cx="1322739" cy="347376"/>
          </a:xfrm>
          <a:prstGeom prst="rect">
            <a:avLst/>
          </a:prstGeom>
        </p:spPr>
      </p:pic>
      <p:pic>
        <p:nvPicPr>
          <p:cNvPr id="10" name="图片 9"/>
          <p:cNvPicPr>
            <a:picLocks noChangeAspect="1"/>
          </p:cNvPicPr>
          <p:nvPr userDrawn="1"/>
        </p:nvPicPr>
        <p:blipFill rotWithShape="1">
          <a:blip r:embed="rId31">
            <a:lum bright="70000" contrast="-70000"/>
            <a:extLst>
              <a:ext uri="{28A0092B-C50C-407E-A947-70E740481C1C}">
                <a14:useLocalDpi xmlns="" xmlns:a14="http://schemas.microsoft.com/office/drawing/2010/main" val="0"/>
              </a:ext>
            </a:extLst>
          </a:blip>
          <a:srcRect l="46742" r="20869" b="74305"/>
          <a:stretch/>
        </p:blipFill>
        <p:spPr>
          <a:xfrm rot="10800000">
            <a:off x="6379646" y="0"/>
            <a:ext cx="5848351" cy="1882259"/>
          </a:xfrm>
          <a:prstGeom prst="rect">
            <a:avLst/>
          </a:prstGeom>
          <a:effectLst>
            <a:reflection endPos="0" dist="50800" dir="5400000" sy="-100000" algn="bl" rotWithShape="0"/>
          </a:effectLst>
        </p:spPr>
      </p:pic>
      <p:pic>
        <p:nvPicPr>
          <p:cNvPr id="9" name="图片 8"/>
          <p:cNvPicPr>
            <a:picLocks noChangeAspect="1"/>
          </p:cNvPicPr>
          <p:nvPr userDrawn="1"/>
        </p:nvPicPr>
        <p:blipFill>
          <a:blip r:embed="rId32">
            <a:extLst>
              <a:ext uri="{28A0092B-C50C-407E-A947-70E740481C1C}">
                <a14:useLocalDpi xmlns="" xmlns:a14="http://schemas.microsoft.com/office/drawing/2010/main" val="0"/>
              </a:ext>
            </a:extLst>
          </a:blip>
          <a:stretch>
            <a:fillRect/>
          </a:stretch>
        </p:blipFill>
        <p:spPr>
          <a:xfrm flipV="1">
            <a:off x="-14513" y="6777037"/>
            <a:ext cx="8477339" cy="92625"/>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7" r:id="rId2"/>
    <p:sldLayoutId id="2147483695" r:id="rId3"/>
    <p:sldLayoutId id="2147483650" r:id="rId4"/>
    <p:sldLayoutId id="2147483691" r:id="rId5"/>
    <p:sldLayoutId id="2147483690" r:id="rId6"/>
    <p:sldLayoutId id="2147483680" r:id="rId7"/>
    <p:sldLayoutId id="2147483683" r:id="rId8"/>
    <p:sldLayoutId id="2147483684" r:id="rId9"/>
    <p:sldLayoutId id="2147483687" r:id="rId10"/>
    <p:sldLayoutId id="2147483652" r:id="rId11"/>
    <p:sldLayoutId id="2147483653" r:id="rId12"/>
    <p:sldLayoutId id="2147483677" r:id="rId13"/>
    <p:sldLayoutId id="2147483689" r:id="rId14"/>
    <p:sldLayoutId id="2147483678" r:id="rId15"/>
    <p:sldLayoutId id="2147483681" r:id="rId16"/>
    <p:sldLayoutId id="2147483682" r:id="rId17"/>
    <p:sldLayoutId id="2147483654" r:id="rId18"/>
    <p:sldLayoutId id="2147483655" r:id="rId19"/>
    <p:sldLayoutId id="2147483672" r:id="rId20"/>
    <p:sldLayoutId id="2147483673" r:id="rId21"/>
    <p:sldLayoutId id="2147483674" r:id="rId22"/>
    <p:sldLayoutId id="2147483675" r:id="rId23"/>
    <p:sldLayoutId id="2147483676" r:id="rId24"/>
    <p:sldLayoutId id="2147483679" r:id="rId25"/>
    <p:sldLayoutId id="2147483696" r:id="rId26"/>
    <p:sldLayoutId id="2147483651" r:id="rId27"/>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3200" kern="1200" spc="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itchFamily="34" charset="0"/>
        <a:buNone/>
        <a:defRPr sz="2800" kern="1200" spc="0" baseline="0">
          <a:solidFill>
            <a:schemeClr val="tx1"/>
          </a:solidFill>
          <a:latin typeface="+mn-lt"/>
          <a:ea typeface="+mn-ea"/>
          <a:cs typeface="+mn-cs"/>
        </a:defRPr>
      </a:lvl1pPr>
      <a:lvl2pPr marL="203200" indent="-182563" algn="l" defTabSz="914400" rtl="0" eaLnBrk="1" latinLnBrk="0" hangingPunct="1">
        <a:lnSpc>
          <a:spcPct val="100000"/>
        </a:lnSpc>
        <a:spcBef>
          <a:spcPts val="1000"/>
        </a:spcBef>
        <a:buFont typeface="Arial" pitchFamily="34" charset="0"/>
        <a:buChar char="•"/>
        <a:defRPr sz="2000" kern="1200" spc="0">
          <a:solidFill>
            <a:schemeClr val="tx1"/>
          </a:solidFill>
          <a:latin typeface="+mn-lt"/>
          <a:ea typeface="+mn-ea"/>
          <a:cs typeface="+mn-cs"/>
        </a:defRPr>
      </a:lvl2pPr>
      <a:lvl3pPr marL="400050" indent="-195263" algn="l" defTabSz="914400" rtl="0" eaLnBrk="1" latinLnBrk="0" hangingPunct="1">
        <a:lnSpc>
          <a:spcPct val="100000"/>
        </a:lnSpc>
        <a:spcBef>
          <a:spcPts val="800"/>
        </a:spcBef>
        <a:buFont typeface="GE Inspira Pitch" panose="020F0603030400020203" pitchFamily="34" charset="0"/>
        <a:buChar char="–"/>
        <a:defRPr sz="1800" kern="1200" spc="0">
          <a:solidFill>
            <a:schemeClr val="tx1"/>
          </a:solidFill>
          <a:latin typeface="+mn-lt"/>
          <a:ea typeface="+mn-ea"/>
          <a:cs typeface="+mn-cs"/>
        </a:defRPr>
      </a:lvl3pPr>
      <a:lvl4pPr marL="555625" indent="-166688" algn="l" defTabSz="914400" rtl="0" eaLnBrk="1" latinLnBrk="0" hangingPunct="1">
        <a:lnSpc>
          <a:spcPct val="100000"/>
        </a:lnSpc>
        <a:spcBef>
          <a:spcPts val="600"/>
        </a:spcBef>
        <a:buFont typeface="Arial" pitchFamily="34" charset="0"/>
        <a:buChar char="•"/>
        <a:defRPr sz="1600" kern="1200" spc="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34188" y="3547337"/>
            <a:ext cx="10175684" cy="688196"/>
          </a:xfrm>
        </p:spPr>
        <p:txBody>
          <a:bodyPr/>
          <a:lstStyle/>
          <a:p>
            <a:r>
              <a:rPr lang="zh-CN" altLang="en-US" sz="4000" dirty="0" smtClean="0"/>
              <a:t>西安维恩物联网络科技有限公司</a:t>
            </a:r>
            <a:endParaRPr lang="zh-CN" altLang="en-US" sz="4000" dirty="0"/>
          </a:p>
        </p:txBody>
      </p:sp>
      <p:sp>
        <p:nvSpPr>
          <p:cNvPr id="3" name="副标题 2"/>
          <p:cNvSpPr>
            <a:spLocks noGrp="1"/>
          </p:cNvSpPr>
          <p:nvPr>
            <p:ph type="subTitle" idx="1"/>
          </p:nvPr>
        </p:nvSpPr>
        <p:spPr>
          <a:xfrm>
            <a:off x="1058565" y="4515993"/>
            <a:ext cx="10151308" cy="356636"/>
          </a:xfrm>
        </p:spPr>
        <p:txBody>
          <a:bodyPr/>
          <a:lstStyle/>
          <a:p>
            <a:r>
              <a:rPr lang="zh-CN" altLang="en-US" b="1" dirty="0" smtClean="0">
                <a:latin typeface="楷体" pitchFamily="49" charset="-122"/>
                <a:ea typeface="楷体" pitchFamily="49" charset="-122"/>
              </a:rPr>
              <a:t>计算机技术领域非全日制专业学位研究生</a:t>
            </a:r>
            <a:endParaRPr lang="zh-CN" altLang="en-US" dirty="0"/>
          </a:p>
        </p:txBody>
      </p:sp>
      <p:sp>
        <p:nvSpPr>
          <p:cNvPr id="4" name="文本占位符 3"/>
          <p:cNvSpPr>
            <a:spLocks noGrp="1"/>
          </p:cNvSpPr>
          <p:nvPr>
            <p:ph type="body" sz="quarter" idx="10"/>
          </p:nvPr>
        </p:nvSpPr>
        <p:spPr>
          <a:xfrm>
            <a:off x="1058565" y="4929510"/>
            <a:ext cx="10151308" cy="307777"/>
          </a:xfrm>
        </p:spPr>
        <p:txBody>
          <a:bodyPr/>
          <a:lstStyle/>
          <a:p>
            <a:r>
              <a:rPr lang="zh-CN" altLang="en-US" b="1" dirty="0" smtClean="0">
                <a:latin typeface="楷体" pitchFamily="49" charset="-122"/>
                <a:ea typeface="楷体" pitchFamily="49" charset="-122"/>
              </a:rPr>
              <a:t>招 生 计 划</a:t>
            </a:r>
            <a:endParaRPr lang="zh-CN" altLang="en-US" dirty="0">
              <a:latin typeface="方正兰亭黑简体"/>
            </a:endParaRPr>
          </a:p>
        </p:txBody>
      </p:sp>
      <p:sp>
        <p:nvSpPr>
          <p:cNvPr id="5" name="文本占位符 4"/>
          <p:cNvSpPr>
            <a:spLocks noGrp="1"/>
          </p:cNvSpPr>
          <p:nvPr>
            <p:ph type="body" sz="quarter" idx="11"/>
          </p:nvPr>
        </p:nvSpPr>
        <p:spPr>
          <a:xfrm>
            <a:off x="1034187" y="2909358"/>
            <a:ext cx="10175685" cy="606247"/>
          </a:xfrm>
        </p:spPr>
        <p:txBody>
          <a:bodyPr/>
          <a:lstStyle/>
          <a:p>
            <a:r>
              <a:rPr lang="en-US" altLang="zh-CN" dirty="0" err="1" smtClean="0"/>
              <a:t>Vinlinks</a:t>
            </a:r>
            <a:r>
              <a:rPr lang="zh-CN" altLang="en-US" dirty="0" smtClean="0"/>
              <a:t>™</a:t>
            </a:r>
            <a:endParaRPr lang="zh-CN" altLang="en-US" dirty="0"/>
          </a:p>
        </p:txBody>
      </p:sp>
    </p:spTree>
    <p:extLst>
      <p:ext uri="{BB962C8B-B14F-4D97-AF65-F5344CB8AC3E}">
        <p14:creationId xmlns="" xmlns:p14="http://schemas.microsoft.com/office/powerpoint/2010/main" val="381523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smtClean="0"/>
              <a:t>Title or Job Number | XX Month 201X</a:t>
            </a:r>
            <a:endParaRPr lang="en-US" dirty="0"/>
          </a:p>
        </p:txBody>
      </p:sp>
      <p:sp>
        <p:nvSpPr>
          <p:cNvPr id="5" name="灯片编号占位符 4"/>
          <p:cNvSpPr>
            <a:spLocks noGrp="1"/>
          </p:cNvSpPr>
          <p:nvPr>
            <p:ph type="sldNum" sz="quarter" idx="12"/>
          </p:nvPr>
        </p:nvSpPr>
        <p:spPr/>
        <p:txBody>
          <a:bodyPr/>
          <a:lstStyle/>
          <a:p>
            <a:fld id="{0D558541-60C9-42A2-8392-FF12533A6B7A}" type="slidenum">
              <a:rPr lang="en-US" smtClean="0"/>
              <a:pPr/>
              <a:t>10</a:t>
            </a:fld>
            <a:endParaRPr lang="en-US" dirty="0"/>
          </a:p>
        </p:txBody>
      </p:sp>
      <p:sp>
        <p:nvSpPr>
          <p:cNvPr id="7" name="文本占位符 5"/>
          <p:cNvSpPr>
            <a:spLocks noGrp="1"/>
          </p:cNvSpPr>
          <p:nvPr>
            <p:ph type="body" sz="quarter" idx="13"/>
          </p:nvPr>
        </p:nvSpPr>
        <p:spPr/>
        <p:txBody>
          <a:bodyPr/>
          <a:lstStyle/>
          <a:p>
            <a:r>
              <a:rPr lang="zh-CN" altLang="en-US" sz="1800" dirty="0" smtClean="0"/>
              <a:t>公司主要研究方向</a:t>
            </a:r>
            <a:endParaRPr lang="zh-CN" altLang="en-US" sz="1800" dirty="0"/>
          </a:p>
        </p:txBody>
      </p:sp>
      <p:sp>
        <p:nvSpPr>
          <p:cNvPr id="8" name="标题 1"/>
          <p:cNvSpPr>
            <a:spLocks noGrp="1"/>
          </p:cNvSpPr>
          <p:nvPr>
            <p:ph type="title"/>
          </p:nvPr>
        </p:nvSpPr>
        <p:spPr>
          <a:xfrm>
            <a:off x="1314386" y="993140"/>
            <a:ext cx="8343963" cy="867410"/>
          </a:xfrm>
        </p:spPr>
        <p:txBody>
          <a:bodyPr/>
          <a:lstStyle/>
          <a:p>
            <a:pPr algn="ctr"/>
            <a:r>
              <a:rPr lang="zh-CN" altLang="en-US" sz="4000" dirty="0" smtClean="0"/>
              <a:t>研究方向</a:t>
            </a:r>
            <a:endParaRPr lang="zh-CN" altLang="en-US" sz="4000" dirty="0"/>
          </a:p>
        </p:txBody>
      </p:sp>
      <p:graphicFrame>
        <p:nvGraphicFramePr>
          <p:cNvPr id="12" name="图示 11"/>
          <p:cNvGraphicFramePr/>
          <p:nvPr/>
        </p:nvGraphicFramePr>
        <p:xfrm>
          <a:off x="2564871" y="1739547"/>
          <a:ext cx="6693429" cy="4289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smtClean="0"/>
              <a:t>Title or Job Number | XX Month 201X</a:t>
            </a:r>
            <a:endParaRPr lang="en-US" dirty="0"/>
          </a:p>
        </p:txBody>
      </p:sp>
      <p:sp>
        <p:nvSpPr>
          <p:cNvPr id="5" name="灯片编号占位符 4"/>
          <p:cNvSpPr>
            <a:spLocks noGrp="1"/>
          </p:cNvSpPr>
          <p:nvPr>
            <p:ph type="sldNum" sz="quarter" idx="12"/>
          </p:nvPr>
        </p:nvSpPr>
        <p:spPr/>
        <p:txBody>
          <a:bodyPr/>
          <a:lstStyle/>
          <a:p>
            <a:fld id="{0D558541-60C9-42A2-8392-FF12533A6B7A}" type="slidenum">
              <a:rPr lang="en-US" smtClean="0"/>
              <a:pPr/>
              <a:t>11</a:t>
            </a:fld>
            <a:endParaRPr lang="en-US" dirty="0"/>
          </a:p>
        </p:txBody>
      </p:sp>
      <p:sp>
        <p:nvSpPr>
          <p:cNvPr id="7" name="文本占位符 5"/>
          <p:cNvSpPr>
            <a:spLocks noGrp="1"/>
          </p:cNvSpPr>
          <p:nvPr>
            <p:ph type="body" sz="quarter" idx="13"/>
          </p:nvPr>
        </p:nvSpPr>
        <p:spPr/>
        <p:txBody>
          <a:bodyPr/>
          <a:lstStyle/>
          <a:p>
            <a:r>
              <a:rPr lang="zh-CN" altLang="en-US" sz="1800" dirty="0" smtClean="0"/>
              <a:t>公司环境和待遇</a:t>
            </a:r>
            <a:endParaRPr lang="zh-CN" altLang="en-US" sz="1800" dirty="0"/>
          </a:p>
        </p:txBody>
      </p:sp>
      <p:sp>
        <p:nvSpPr>
          <p:cNvPr id="8" name="标题 1"/>
          <p:cNvSpPr>
            <a:spLocks noGrp="1"/>
          </p:cNvSpPr>
          <p:nvPr>
            <p:ph type="title"/>
          </p:nvPr>
        </p:nvSpPr>
        <p:spPr>
          <a:xfrm>
            <a:off x="1314386" y="993140"/>
            <a:ext cx="8343963" cy="867410"/>
          </a:xfrm>
        </p:spPr>
        <p:txBody>
          <a:bodyPr/>
          <a:lstStyle/>
          <a:p>
            <a:pPr algn="ctr"/>
            <a:r>
              <a:rPr lang="zh-CN" altLang="en-US" sz="4000" dirty="0" smtClean="0"/>
              <a:t>环境和待遇</a:t>
            </a:r>
            <a:endParaRPr lang="zh-CN" alt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chemeClr val="bg1"/>
                </a:solidFill>
              </a:rPr>
              <a:t>Contact@vinelinks.net</a:t>
            </a:r>
          </a:p>
          <a:p>
            <a:r>
              <a:rPr lang="en-US" altLang="zh-CN" dirty="0" smtClean="0"/>
              <a:t>15619281633</a:t>
            </a:r>
            <a:endParaRPr lang="zh-CN" altLang="en-US" dirty="0"/>
          </a:p>
        </p:txBody>
      </p:sp>
    </p:spTree>
    <p:extLst>
      <p:ext uri="{BB962C8B-B14F-4D97-AF65-F5344CB8AC3E}">
        <p14:creationId xmlns="" xmlns:p14="http://schemas.microsoft.com/office/powerpoint/2010/main" val="1421438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dirty="0" smtClean="0"/>
              <a:t>Title or Job Number | XX Month 201X</a:t>
            </a:r>
            <a:endParaRPr lang="en-US" dirty="0"/>
          </a:p>
        </p:txBody>
      </p:sp>
      <p:sp>
        <p:nvSpPr>
          <p:cNvPr id="5" name="灯片编号占位符 4"/>
          <p:cNvSpPr>
            <a:spLocks noGrp="1"/>
          </p:cNvSpPr>
          <p:nvPr>
            <p:ph type="sldNum" sz="quarter" idx="12"/>
          </p:nvPr>
        </p:nvSpPr>
        <p:spPr/>
        <p:txBody>
          <a:bodyPr/>
          <a:lstStyle/>
          <a:p>
            <a:fld id="{0D558541-60C9-42A2-8392-FF12533A6B7A}" type="slidenum">
              <a:rPr lang="en-US" smtClean="0"/>
              <a:pPr/>
              <a:t>2</a:t>
            </a:fld>
            <a:endParaRPr lang="en-US" dirty="0"/>
          </a:p>
        </p:txBody>
      </p:sp>
      <p:sp>
        <p:nvSpPr>
          <p:cNvPr id="6" name="文本占位符 5"/>
          <p:cNvSpPr>
            <a:spLocks noGrp="1"/>
          </p:cNvSpPr>
          <p:nvPr>
            <p:ph type="body" sz="quarter" idx="13"/>
          </p:nvPr>
        </p:nvSpPr>
        <p:spPr>
          <a:xfrm>
            <a:off x="188081" y="198877"/>
            <a:ext cx="3283080" cy="266613"/>
          </a:xfrm>
        </p:spPr>
        <p:txBody>
          <a:bodyPr/>
          <a:lstStyle/>
          <a:p>
            <a:r>
              <a:rPr lang="zh-CN" altLang="en-US" sz="1800" dirty="0" smtClean="0"/>
              <a:t>公司简介</a:t>
            </a:r>
            <a:endParaRPr lang="zh-CN" altLang="en-US" sz="1800" dirty="0"/>
          </a:p>
        </p:txBody>
      </p:sp>
      <p:sp>
        <p:nvSpPr>
          <p:cNvPr id="10" name="矩形 9"/>
          <p:cNvSpPr/>
          <p:nvPr/>
        </p:nvSpPr>
        <p:spPr>
          <a:xfrm>
            <a:off x="424748" y="1828800"/>
            <a:ext cx="11395777" cy="1200329"/>
          </a:xfrm>
          <a:prstGeom prst="rect">
            <a:avLst/>
          </a:prstGeom>
        </p:spPr>
        <p:txBody>
          <a:bodyPr wrap="square">
            <a:spAutoFit/>
          </a:bodyPr>
          <a:lstStyle/>
          <a:p>
            <a:pPr>
              <a:lnSpc>
                <a:spcPct val="150000"/>
              </a:lnSpc>
              <a:buFont typeface="Arial" pitchFamily="34" charset="0"/>
              <a:buChar char="•"/>
            </a:pPr>
            <a:r>
              <a:rPr lang="en-US" altLang="zh-CN" sz="1600" dirty="0" smtClean="0">
                <a:latin typeface="华文细黑" pitchFamily="2" charset="-122"/>
                <a:ea typeface="华文细黑" pitchFamily="2" charset="-122"/>
                <a:cs typeface="Arial Unicode MS" pitchFamily="34" charset="-122"/>
              </a:rPr>
              <a:t>   </a:t>
            </a:r>
            <a:r>
              <a:rPr lang="zh-CN" altLang="zh-CN" sz="1600" dirty="0" smtClean="0">
                <a:latin typeface="华文细黑" pitchFamily="2" charset="-122"/>
                <a:ea typeface="华文细黑" pitchFamily="2" charset="-122"/>
                <a:cs typeface="Arial Unicode MS" pitchFamily="34" charset="-122"/>
              </a:rPr>
              <a:t>维恩物联是</a:t>
            </a:r>
            <a:r>
              <a:rPr lang="zh-CN" altLang="en-US" sz="1600" dirty="0" smtClean="0">
                <a:latin typeface="华文细黑" pitchFamily="2" charset="-122"/>
                <a:ea typeface="华文细黑" pitchFamily="2" charset="-122"/>
                <a:cs typeface="Arial Unicode MS" pitchFamily="34" charset="-122"/>
              </a:rPr>
              <a:t>新一代智能物联网</a:t>
            </a:r>
            <a:r>
              <a:rPr lang="en-US" altLang="zh-CN" sz="1600" dirty="0" smtClean="0">
                <a:latin typeface="华文细黑" pitchFamily="2" charset="-122"/>
                <a:ea typeface="华文细黑" pitchFamily="2" charset="-122"/>
                <a:cs typeface="Arial Unicode MS" pitchFamily="34" charset="-122"/>
              </a:rPr>
              <a:t>S-</a:t>
            </a:r>
            <a:r>
              <a:rPr lang="en-US" altLang="zh-CN" sz="1600" dirty="0" err="1" smtClean="0">
                <a:latin typeface="华文细黑" pitchFamily="2" charset="-122"/>
                <a:ea typeface="华文细黑" pitchFamily="2" charset="-122"/>
                <a:cs typeface="Arial Unicode MS" pitchFamily="34" charset="-122"/>
              </a:rPr>
              <a:t>IoT</a:t>
            </a:r>
            <a:r>
              <a:rPr lang="zh-CN" altLang="en-US" sz="1600" dirty="0" smtClean="0">
                <a:latin typeface="华文细黑" pitchFamily="2" charset="-122"/>
                <a:ea typeface="华文细黑" pitchFamily="2" charset="-122"/>
                <a:cs typeface="Arial Unicode MS" pitchFamily="34" charset="-122"/>
              </a:rPr>
              <a:t>™（</a:t>
            </a:r>
            <a:r>
              <a:rPr lang="en-US" altLang="zh-CN" sz="1600" dirty="0" err="1" smtClean="0">
                <a:latin typeface="华文细黑" pitchFamily="2" charset="-122"/>
                <a:ea typeface="华文细黑" pitchFamily="2" charset="-122"/>
                <a:cs typeface="Arial Unicode MS" pitchFamily="34" charset="-122"/>
              </a:rPr>
              <a:t>Super,Simple,Smart,Safe,Simulate</a:t>
            </a:r>
            <a:r>
              <a:rPr lang="en-US" altLang="zh-CN" sz="1600" dirty="0" smtClean="0">
                <a:latin typeface="华文细黑" pitchFamily="2" charset="-122"/>
                <a:ea typeface="华文细黑" pitchFamily="2" charset="-122"/>
                <a:cs typeface="Arial Unicode MS" pitchFamily="34" charset="-122"/>
              </a:rPr>
              <a:t> Internet of Things</a:t>
            </a:r>
            <a:r>
              <a:rPr lang="zh-CN" altLang="en-US" sz="1600" dirty="0" smtClean="0">
                <a:latin typeface="华文细黑" pitchFamily="2" charset="-122"/>
                <a:ea typeface="华文细黑" pitchFamily="2" charset="-122"/>
                <a:cs typeface="Arial Unicode MS" pitchFamily="34" charset="-122"/>
              </a:rPr>
              <a:t>）技术的开拓者与引领者，主要</a:t>
            </a:r>
            <a:r>
              <a:rPr lang="zh-CN" altLang="en-US" sz="1600" dirty="0" smtClean="0">
                <a:latin typeface="华文细黑" pitchFamily="2" charset="-122"/>
                <a:ea typeface="华文细黑" pitchFamily="2" charset="-122"/>
                <a:cs typeface="Arial Unicode MS" pitchFamily="34" charset="-122"/>
              </a:rPr>
              <a:t>提供智慧城市、智慧</a:t>
            </a:r>
            <a:r>
              <a:rPr lang="zh-CN" altLang="en-US" sz="1600" dirty="0" smtClean="0">
                <a:latin typeface="华文细黑" pitchFamily="2" charset="-122"/>
                <a:ea typeface="华文细黑" pitchFamily="2" charset="-122"/>
                <a:cs typeface="Arial Unicode MS" pitchFamily="34" charset="-122"/>
              </a:rPr>
              <a:t>楼宇、智慧商超、智慧</a:t>
            </a:r>
            <a:r>
              <a:rPr lang="zh-CN" altLang="en-US" sz="1600" dirty="0" smtClean="0">
                <a:latin typeface="华文细黑" pitchFamily="2" charset="-122"/>
                <a:ea typeface="华文细黑" pitchFamily="2" charset="-122"/>
                <a:cs typeface="Arial Unicode MS" pitchFamily="34" charset="-122"/>
              </a:rPr>
              <a:t>工厂等</a:t>
            </a:r>
            <a:r>
              <a:rPr lang="zh-CN" altLang="en-US" sz="1600" dirty="0" smtClean="0">
                <a:latin typeface="华文细黑" pitchFamily="2" charset="-122"/>
                <a:ea typeface="华文细黑" pitchFamily="2" charset="-122"/>
                <a:cs typeface="Arial Unicode MS" pitchFamily="34" charset="-122"/>
              </a:rPr>
              <a:t>物联网解决方案。公司通过物</a:t>
            </a:r>
            <a:r>
              <a:rPr lang="zh-CN" altLang="en-US" sz="1600" dirty="0" smtClean="0">
                <a:latin typeface="华文细黑" pitchFamily="2" charset="-122"/>
                <a:ea typeface="华文细黑" pitchFamily="2" charset="-122"/>
                <a:cs typeface="Arial Unicode MS" pitchFamily="34" charset="-122"/>
              </a:rPr>
              <a:t>联网、云计算等前沿</a:t>
            </a:r>
            <a:r>
              <a:rPr lang="zh-CN" altLang="en-US" sz="1600" dirty="0" smtClean="0">
                <a:latin typeface="华文细黑" pitchFamily="2" charset="-122"/>
                <a:ea typeface="华文细黑" pitchFamily="2" charset="-122"/>
                <a:cs typeface="Arial Unicode MS" pitchFamily="34" charset="-122"/>
              </a:rPr>
              <a:t>技术，提供了一整套兼容异构系统、面向未来可扩展的仿生进化平台方案，帮助企业构建胜任当下，面向未来的深度智能物联网场景。</a:t>
            </a:r>
            <a:endParaRPr lang="en-US" altLang="zh-CN" sz="1600" dirty="0" smtClean="0">
              <a:latin typeface="华文细黑" pitchFamily="2" charset="-122"/>
              <a:ea typeface="华文细黑" pitchFamily="2" charset="-122"/>
              <a:cs typeface="Arial Unicode MS" pitchFamily="34" charset="-122"/>
            </a:endParaRPr>
          </a:p>
        </p:txBody>
      </p:sp>
      <p:sp>
        <p:nvSpPr>
          <p:cNvPr id="11" name="标题 1"/>
          <p:cNvSpPr>
            <a:spLocks noGrp="1"/>
          </p:cNvSpPr>
          <p:nvPr>
            <p:ph type="title"/>
          </p:nvPr>
        </p:nvSpPr>
        <p:spPr>
          <a:xfrm>
            <a:off x="1314387" y="993140"/>
            <a:ext cx="7924800" cy="867410"/>
          </a:xfrm>
        </p:spPr>
        <p:txBody>
          <a:bodyPr/>
          <a:lstStyle/>
          <a:p>
            <a:pPr algn="ctr" eaLnBrk="1" hangingPunct="1"/>
            <a:r>
              <a:rPr lang="zh-CN" altLang="en-US" sz="4000" dirty="0" smtClean="0"/>
              <a:t>公司简介</a:t>
            </a:r>
            <a:endParaRPr lang="zh-CN" altLang="en-US" sz="4000" dirty="0"/>
          </a:p>
        </p:txBody>
      </p:sp>
      <p:sp>
        <p:nvSpPr>
          <p:cNvPr id="13" name="矩形 12"/>
          <p:cNvSpPr/>
          <p:nvPr/>
        </p:nvSpPr>
        <p:spPr>
          <a:xfrm>
            <a:off x="424748" y="3067229"/>
            <a:ext cx="11395777" cy="1569660"/>
          </a:xfrm>
          <a:prstGeom prst="rect">
            <a:avLst/>
          </a:prstGeom>
        </p:spPr>
        <p:txBody>
          <a:bodyPr wrap="square">
            <a:spAutoFit/>
          </a:bodyPr>
          <a:lstStyle/>
          <a:p>
            <a:pPr>
              <a:lnSpc>
                <a:spcPct val="150000"/>
              </a:lnSpc>
              <a:buFont typeface="Arial" pitchFamily="34" charset="0"/>
              <a:buChar char="•"/>
            </a:pPr>
            <a:r>
              <a:rPr lang="zh-CN" altLang="en-US" sz="1600" dirty="0" smtClean="0">
                <a:latin typeface="华文细黑" pitchFamily="2" charset="-122"/>
                <a:ea typeface="华文细黑" pitchFamily="2" charset="-122"/>
                <a:cs typeface="Arial Unicode MS" pitchFamily="34" charset="-122"/>
              </a:rPr>
              <a:t>   维恩物联的产品体系涵盖复杂场景“链接、联动、智慧化”全流程：包含具备智能分析、智能决策能力的应用管理</a:t>
            </a:r>
            <a:r>
              <a:rPr lang="en-US" altLang="en-US" sz="1600" dirty="0" err="1" smtClean="0">
                <a:latin typeface="华文细黑" pitchFamily="2" charset="-122"/>
                <a:ea typeface="华文细黑" pitchFamily="2" charset="-122"/>
                <a:cs typeface="Arial Unicode MS" pitchFamily="34" charset="-122"/>
              </a:rPr>
              <a:t>SaaS</a:t>
            </a:r>
            <a:r>
              <a:rPr lang="zh-CN" altLang="en-US" sz="1600" dirty="0" smtClean="0">
                <a:latin typeface="华文细黑" pitchFamily="2" charset="-122"/>
                <a:ea typeface="华文细黑" pitchFamily="2" charset="-122"/>
                <a:cs typeface="Arial Unicode MS" pitchFamily="34" charset="-122"/>
              </a:rPr>
              <a:t>云平台、能够实现快速构建能力的业务使能平台、能够植入于硬件的边缘操作系统等软件产品；强大、安全、可靠的物联网组网设备、能够对接异构系统的边缘汇聚设备以及各种智能感知、控制终端等硬件产品。通过使用</a:t>
            </a:r>
            <a:r>
              <a:rPr lang="en-US" altLang="en-US" sz="1600" dirty="0" err="1" smtClean="0">
                <a:latin typeface="华文细黑" pitchFamily="2" charset="-122"/>
                <a:ea typeface="华文细黑" pitchFamily="2" charset="-122"/>
                <a:cs typeface="Arial Unicode MS" pitchFamily="34" charset="-122"/>
              </a:rPr>
              <a:t>Vinelinks</a:t>
            </a:r>
            <a:r>
              <a:rPr lang="zh-CN" altLang="en-US" sz="1600" dirty="0" smtClean="0">
                <a:latin typeface="华文细黑" pitchFamily="2" charset="-122"/>
                <a:ea typeface="华文细黑" pitchFamily="2" charset="-122"/>
                <a:cs typeface="Arial Unicode MS" pitchFamily="34" charset="-122"/>
              </a:rPr>
              <a:t>™的产品，客户能够轻松实现“链接网络、联动系统、智控万物”的目标。</a:t>
            </a:r>
          </a:p>
        </p:txBody>
      </p:sp>
      <p:sp>
        <p:nvSpPr>
          <p:cNvPr id="14" name="矩形 13"/>
          <p:cNvSpPr/>
          <p:nvPr/>
        </p:nvSpPr>
        <p:spPr>
          <a:xfrm>
            <a:off x="424748" y="4714875"/>
            <a:ext cx="11395777" cy="1200329"/>
          </a:xfrm>
          <a:prstGeom prst="rect">
            <a:avLst/>
          </a:prstGeom>
        </p:spPr>
        <p:txBody>
          <a:bodyPr wrap="square">
            <a:spAutoFit/>
          </a:bodyPr>
          <a:lstStyle/>
          <a:p>
            <a:pPr>
              <a:lnSpc>
                <a:spcPct val="150000"/>
              </a:lnSpc>
              <a:buFont typeface="Arial" pitchFamily="34" charset="0"/>
              <a:buChar char="•"/>
            </a:pPr>
            <a:r>
              <a:rPr lang="zh-CN" altLang="en-US" sz="1600" dirty="0" smtClean="0">
                <a:latin typeface="华文细黑" pitchFamily="2" charset="-122"/>
                <a:ea typeface="华文细黑" pitchFamily="2" charset="-122"/>
                <a:cs typeface="Arial Unicode MS" pitchFamily="34" charset="-122"/>
              </a:rPr>
              <a:t>   维恩物联</a:t>
            </a:r>
            <a:r>
              <a:rPr lang="zh-CN" altLang="zh-CN" sz="1600" dirty="0" smtClean="0">
                <a:latin typeface="华文细黑" pitchFamily="2" charset="-122"/>
                <a:ea typeface="华文细黑" pitchFamily="2" charset="-122"/>
                <a:cs typeface="Arial Unicode MS" pitchFamily="34" charset="-122"/>
              </a:rPr>
              <a:t>作为</a:t>
            </a:r>
            <a:r>
              <a:rPr lang="zh-CN" altLang="en-US" sz="1600" dirty="0" smtClean="0">
                <a:latin typeface="华文细黑" pitchFamily="2" charset="-122"/>
                <a:ea typeface="华文细黑" pitchFamily="2" charset="-122"/>
                <a:cs typeface="Arial Unicode MS" pitchFamily="34" charset="-122"/>
              </a:rPr>
              <a:t>智慧</a:t>
            </a:r>
            <a:r>
              <a:rPr lang="zh-CN" altLang="zh-CN" sz="1600" dirty="0" smtClean="0">
                <a:latin typeface="华文细黑" pitchFamily="2" charset="-122"/>
                <a:ea typeface="华文细黑" pitchFamily="2" charset="-122"/>
                <a:cs typeface="Arial Unicode MS" pitchFamily="34" charset="-122"/>
              </a:rPr>
              <a:t>物联网高新技术企业，</a:t>
            </a:r>
            <a:r>
              <a:rPr lang="zh-CN" altLang="en-US" sz="1600" dirty="0" smtClean="0">
                <a:latin typeface="华文细黑" pitchFamily="2" charset="-122"/>
                <a:ea typeface="华文细黑" pitchFamily="2" charset="-122"/>
                <a:cs typeface="Arial Unicode MS" pitchFamily="34" charset="-122"/>
              </a:rPr>
              <a:t>同时也是陕西省物联网协会第一期协会企业。公司核心团队均来自</a:t>
            </a:r>
            <a:r>
              <a:rPr lang="en-US" altLang="zh-CN" sz="1600" dirty="0" smtClean="0">
                <a:latin typeface="华文细黑" pitchFamily="2" charset="-122"/>
                <a:ea typeface="华文细黑" pitchFamily="2" charset="-122"/>
                <a:cs typeface="Arial Unicode MS" pitchFamily="34" charset="-122"/>
              </a:rPr>
              <a:t>GE</a:t>
            </a:r>
            <a:r>
              <a:rPr lang="zh-CN" altLang="en-US" sz="1600" dirty="0" smtClean="0">
                <a:latin typeface="华文细黑" pitchFamily="2" charset="-122"/>
                <a:ea typeface="华文细黑" pitchFamily="2" charset="-122"/>
                <a:cs typeface="Arial Unicode MS" pitchFamily="34" charset="-122"/>
              </a:rPr>
              <a:t>，</a:t>
            </a:r>
            <a:r>
              <a:rPr lang="en-US" altLang="zh-CN" sz="1600" dirty="0" smtClean="0">
                <a:latin typeface="华文细黑" pitchFamily="2" charset="-122"/>
                <a:ea typeface="华文细黑" pitchFamily="2" charset="-122"/>
                <a:cs typeface="Arial Unicode MS" pitchFamily="34" charset="-122"/>
              </a:rPr>
              <a:t>TI</a:t>
            </a:r>
            <a:r>
              <a:rPr lang="zh-CN" altLang="en-US" sz="1600" dirty="0" smtClean="0">
                <a:latin typeface="华文细黑" pitchFamily="2" charset="-122"/>
                <a:ea typeface="华文细黑" pitchFamily="2" charset="-122"/>
                <a:cs typeface="Arial Unicode MS" pitchFamily="34" charset="-122"/>
              </a:rPr>
              <a:t>，百度，腾讯，</a:t>
            </a:r>
            <a:r>
              <a:rPr lang="en-US" altLang="zh-CN" sz="1600" dirty="0" smtClean="0">
                <a:latin typeface="华文细黑" pitchFamily="2" charset="-122"/>
                <a:ea typeface="华文细黑" pitchFamily="2" charset="-122"/>
                <a:cs typeface="Arial Unicode MS" pitchFamily="34" charset="-122"/>
              </a:rPr>
              <a:t>360</a:t>
            </a:r>
            <a:r>
              <a:rPr lang="zh-CN" altLang="en-US" sz="1600" dirty="0" smtClean="0">
                <a:latin typeface="华文细黑" pitchFamily="2" charset="-122"/>
                <a:ea typeface="华文细黑" pitchFamily="2" charset="-122"/>
                <a:cs typeface="Arial Unicode MS" pitchFamily="34" charset="-122"/>
              </a:rPr>
              <a:t>，华为等高科技公司的行业精英</a:t>
            </a:r>
            <a:r>
              <a:rPr lang="zh-CN" altLang="zh-CN" sz="1600" dirty="0" smtClean="0">
                <a:latin typeface="华文细黑" pitchFamily="2" charset="-122"/>
                <a:ea typeface="华文细黑" pitchFamily="2" charset="-122"/>
                <a:cs typeface="Arial Unicode MS" pitchFamily="34" charset="-122"/>
              </a:rPr>
              <a:t>。</a:t>
            </a:r>
            <a:r>
              <a:rPr lang="zh-CN" altLang="en-US" sz="1600" dirty="0" smtClean="0">
                <a:latin typeface="华文细黑" pitchFamily="2" charset="-122"/>
                <a:ea typeface="华文细黑" pitchFamily="2" charset="-122"/>
                <a:cs typeface="Arial Unicode MS" pitchFamily="34" charset="-122"/>
              </a:rPr>
              <a:t>公司凭借丰富的行业经验，以及雄厚技术实力，目前已经与中国电子，阳光照明，绿地集团，高速集团等企业建立了战略合作关系。</a:t>
            </a:r>
            <a:endParaRPr lang="en-US" altLang="zh-CN" sz="1600" dirty="0" smtClean="0">
              <a:latin typeface="华文细黑" pitchFamily="2" charset="-122"/>
              <a:ea typeface="华文细黑" pitchFamily="2" charset="-122"/>
              <a:cs typeface="Arial Unicode MS" pitchFamily="34" charset="-122"/>
            </a:endParaRPr>
          </a:p>
        </p:txBody>
      </p:sp>
    </p:spTree>
    <p:extLst>
      <p:ext uri="{BB962C8B-B14F-4D97-AF65-F5344CB8AC3E}">
        <p14:creationId xmlns="" xmlns:p14="http://schemas.microsoft.com/office/powerpoint/2010/main" val="4153626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dirty="0" smtClean="0"/>
              <a:t>Title or Job Number | XX Month 201X</a:t>
            </a:r>
            <a:endParaRPr lang="en-US" dirty="0"/>
          </a:p>
        </p:txBody>
      </p:sp>
      <p:sp>
        <p:nvSpPr>
          <p:cNvPr id="5" name="灯片编号占位符 4"/>
          <p:cNvSpPr>
            <a:spLocks noGrp="1"/>
          </p:cNvSpPr>
          <p:nvPr>
            <p:ph type="sldNum" sz="quarter" idx="12"/>
          </p:nvPr>
        </p:nvSpPr>
        <p:spPr/>
        <p:txBody>
          <a:bodyPr/>
          <a:lstStyle/>
          <a:p>
            <a:fld id="{0D558541-60C9-42A2-8392-FF12533A6B7A}" type="slidenum">
              <a:rPr lang="en-US" smtClean="0"/>
              <a:pPr/>
              <a:t>3</a:t>
            </a:fld>
            <a:endParaRPr lang="en-US" dirty="0"/>
          </a:p>
        </p:txBody>
      </p:sp>
      <p:sp>
        <p:nvSpPr>
          <p:cNvPr id="6" name="文本占位符 5"/>
          <p:cNvSpPr>
            <a:spLocks noGrp="1"/>
          </p:cNvSpPr>
          <p:nvPr>
            <p:ph type="body" sz="quarter" idx="13"/>
          </p:nvPr>
        </p:nvSpPr>
        <p:spPr>
          <a:xfrm>
            <a:off x="188081" y="198877"/>
            <a:ext cx="3774320" cy="266613"/>
          </a:xfrm>
        </p:spPr>
        <p:txBody>
          <a:bodyPr/>
          <a:lstStyle/>
          <a:p>
            <a:r>
              <a:rPr lang="zh-CN" altLang="en-US" sz="1800" dirty="0" smtClean="0"/>
              <a:t>公司目前及未来主要开展的项目介绍</a:t>
            </a:r>
            <a:endParaRPr lang="zh-CN" altLang="en-US" sz="1800" dirty="0"/>
          </a:p>
        </p:txBody>
      </p:sp>
      <p:sp>
        <p:nvSpPr>
          <p:cNvPr id="11" name="标题 1"/>
          <p:cNvSpPr>
            <a:spLocks noGrp="1"/>
          </p:cNvSpPr>
          <p:nvPr>
            <p:ph type="title"/>
          </p:nvPr>
        </p:nvSpPr>
        <p:spPr>
          <a:xfrm>
            <a:off x="1314386" y="993140"/>
            <a:ext cx="8343963" cy="867410"/>
          </a:xfrm>
        </p:spPr>
        <p:txBody>
          <a:bodyPr/>
          <a:lstStyle/>
          <a:p>
            <a:pPr algn="ctr"/>
            <a:r>
              <a:rPr lang="zh-CN" altLang="en-US" sz="4000" dirty="0" smtClean="0"/>
              <a:t>公司目前及未来主要开展的项目介绍</a:t>
            </a:r>
            <a:endParaRPr lang="zh-CN" altLang="en-US" sz="4000" dirty="0"/>
          </a:p>
        </p:txBody>
      </p:sp>
      <p:graphicFrame>
        <p:nvGraphicFramePr>
          <p:cNvPr id="9" name="图示 8"/>
          <p:cNvGraphicFramePr/>
          <p:nvPr/>
        </p:nvGraphicFramePr>
        <p:xfrm>
          <a:off x="3222097" y="2374723"/>
          <a:ext cx="4683654" cy="3308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53626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dirty="0" smtClean="0"/>
              <a:t>Title or Job Number | XX Month 201X</a:t>
            </a:r>
            <a:endParaRPr lang="en-US" dirty="0"/>
          </a:p>
        </p:txBody>
      </p:sp>
      <p:sp>
        <p:nvSpPr>
          <p:cNvPr id="5" name="灯片编号占位符 4"/>
          <p:cNvSpPr>
            <a:spLocks noGrp="1"/>
          </p:cNvSpPr>
          <p:nvPr>
            <p:ph type="sldNum" sz="quarter" idx="12"/>
          </p:nvPr>
        </p:nvSpPr>
        <p:spPr/>
        <p:txBody>
          <a:bodyPr/>
          <a:lstStyle/>
          <a:p>
            <a:fld id="{0D558541-60C9-42A2-8392-FF12533A6B7A}" type="slidenum">
              <a:rPr lang="en-US" smtClean="0"/>
              <a:pPr/>
              <a:t>4</a:t>
            </a:fld>
            <a:endParaRPr lang="en-US" dirty="0"/>
          </a:p>
        </p:txBody>
      </p:sp>
      <p:sp>
        <p:nvSpPr>
          <p:cNvPr id="10" name="矩形 9"/>
          <p:cNvSpPr/>
          <p:nvPr/>
        </p:nvSpPr>
        <p:spPr>
          <a:xfrm>
            <a:off x="424748" y="1619251"/>
            <a:ext cx="11395777" cy="4524315"/>
          </a:xfrm>
          <a:prstGeom prst="rect">
            <a:avLst/>
          </a:prstGeom>
        </p:spPr>
        <p:txBody>
          <a:bodyPr wrap="square">
            <a:spAutoFit/>
          </a:bodyPr>
          <a:lstStyle/>
          <a:p>
            <a:pPr>
              <a:lnSpc>
                <a:spcPct val="150000"/>
              </a:lnSpc>
            </a:pP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基于国家智慧城市建设的战略背景、绿色照明等行业发展特点和城市照明管理行业工作中存在的现实问题，提出了“智慧照明”理念，着力于建设：</a:t>
            </a:r>
          </a:p>
          <a:p>
            <a:pPr>
              <a:lnSpc>
                <a:spcPct val="150000"/>
              </a:lnSpc>
              <a:buFont typeface="Arial" pitchFamily="34" charset="0"/>
              <a:buChar char="•"/>
            </a:pPr>
            <a:r>
              <a:rPr lang="zh-CN" altLang="en-US" sz="1600" dirty="0" smtClean="0">
                <a:latin typeface="华文细黑" pitchFamily="2" charset="-122"/>
                <a:ea typeface="华文细黑" pitchFamily="2" charset="-122"/>
                <a:cs typeface="Arial Unicode MS" pitchFamily="34" charset="-122"/>
              </a:rPr>
              <a:t>   更高</a:t>
            </a:r>
            <a:r>
              <a:rPr lang="en-US" altLang="zh-CN" sz="1600" dirty="0" smtClean="0">
                <a:latin typeface="华文细黑" pitchFamily="2" charset="-122"/>
                <a:ea typeface="华文细黑" pitchFamily="2" charset="-122"/>
                <a:cs typeface="Arial Unicode MS" pitchFamily="34" charset="-122"/>
              </a:rPr>
              <a:t>——</a:t>
            </a:r>
            <a:r>
              <a:rPr lang="zh-CN" altLang="en-US" sz="1600" dirty="0" smtClean="0">
                <a:latin typeface="华文细黑" pitchFamily="2" charset="-122"/>
                <a:ea typeface="华文细黑" pitchFamily="2" charset="-122"/>
                <a:cs typeface="Arial Unicode MS" pitchFamily="34" charset="-122"/>
              </a:rPr>
              <a:t>照明日常维管工作更高效；</a:t>
            </a:r>
          </a:p>
          <a:p>
            <a:pPr>
              <a:lnSpc>
                <a:spcPct val="150000"/>
              </a:lnSpc>
              <a:buFont typeface="Arial" pitchFamily="34" charset="0"/>
              <a:buChar char="•"/>
            </a:pPr>
            <a:r>
              <a:rPr lang="zh-CN" altLang="en-US" sz="1600" dirty="0" smtClean="0">
                <a:latin typeface="华文细黑" pitchFamily="2" charset="-122"/>
                <a:ea typeface="华文细黑" pitchFamily="2" charset="-122"/>
                <a:cs typeface="Arial Unicode MS" pitchFamily="34" charset="-122"/>
              </a:rPr>
              <a:t>   更快</a:t>
            </a:r>
            <a:r>
              <a:rPr lang="en-US" altLang="zh-CN" sz="1600" dirty="0" smtClean="0">
                <a:latin typeface="华文细黑" pitchFamily="2" charset="-122"/>
                <a:ea typeface="华文细黑" pitchFamily="2" charset="-122"/>
                <a:cs typeface="Arial Unicode MS" pitchFamily="34" charset="-122"/>
              </a:rPr>
              <a:t>——</a:t>
            </a:r>
            <a:r>
              <a:rPr lang="zh-CN" altLang="en-US" sz="1600" dirty="0" smtClean="0">
                <a:latin typeface="华文细黑" pitchFamily="2" charset="-122"/>
                <a:ea typeface="华文细黑" pitchFamily="2" charset="-122"/>
                <a:cs typeface="Arial Unicode MS" pitchFamily="34" charset="-122"/>
              </a:rPr>
              <a:t>应急工作中故障发现和处置更快捷；</a:t>
            </a:r>
          </a:p>
          <a:p>
            <a:pPr>
              <a:lnSpc>
                <a:spcPct val="150000"/>
              </a:lnSpc>
              <a:buFont typeface="Arial" pitchFamily="34" charset="0"/>
              <a:buChar char="•"/>
            </a:pPr>
            <a:r>
              <a:rPr lang="zh-CN" altLang="en-US" sz="1600" dirty="0" smtClean="0">
                <a:latin typeface="华文细黑" pitchFamily="2" charset="-122"/>
                <a:ea typeface="华文细黑" pitchFamily="2" charset="-122"/>
                <a:cs typeface="Arial Unicode MS" pitchFamily="34" charset="-122"/>
              </a:rPr>
              <a:t>   更准</a:t>
            </a:r>
            <a:r>
              <a:rPr lang="en-US" altLang="zh-CN" sz="1600" dirty="0" smtClean="0">
                <a:latin typeface="华文细黑" pitchFamily="2" charset="-122"/>
                <a:ea typeface="华文细黑" pitchFamily="2" charset="-122"/>
                <a:cs typeface="Arial Unicode MS" pitchFamily="34" charset="-122"/>
              </a:rPr>
              <a:t>——</a:t>
            </a:r>
            <a:r>
              <a:rPr lang="zh-CN" altLang="en-US" sz="1600" dirty="0" smtClean="0">
                <a:latin typeface="华文细黑" pitchFamily="2" charset="-122"/>
                <a:ea typeface="华文细黑" pitchFamily="2" charset="-122"/>
                <a:cs typeface="Arial Unicode MS" pitchFamily="34" charset="-122"/>
              </a:rPr>
              <a:t>资产信息更精确；</a:t>
            </a:r>
          </a:p>
          <a:p>
            <a:pPr>
              <a:lnSpc>
                <a:spcPct val="150000"/>
              </a:lnSpc>
              <a:buFont typeface="Arial" pitchFamily="34" charset="0"/>
              <a:buChar char="•"/>
            </a:pPr>
            <a:r>
              <a:rPr lang="zh-CN" altLang="en-US" sz="1600" dirty="0" smtClean="0">
                <a:latin typeface="华文细黑" pitchFamily="2" charset="-122"/>
                <a:ea typeface="华文细黑" pitchFamily="2" charset="-122"/>
                <a:cs typeface="Arial Unicode MS" pitchFamily="34" charset="-122"/>
              </a:rPr>
              <a:t>   更省</a:t>
            </a:r>
            <a:r>
              <a:rPr lang="en-US" altLang="zh-CN" sz="1600" dirty="0" smtClean="0">
                <a:latin typeface="华文细黑" pitchFamily="2" charset="-122"/>
                <a:ea typeface="华文细黑" pitchFamily="2" charset="-122"/>
                <a:cs typeface="Arial Unicode MS" pitchFamily="34" charset="-122"/>
              </a:rPr>
              <a:t>——</a:t>
            </a:r>
            <a:r>
              <a:rPr lang="zh-CN" altLang="en-US" sz="1600" dirty="0" smtClean="0">
                <a:latin typeface="华文细黑" pitchFamily="2" charset="-122"/>
                <a:ea typeface="华文细黑" pitchFamily="2" charset="-122"/>
                <a:cs typeface="Arial Unicode MS" pitchFamily="34" charset="-122"/>
              </a:rPr>
              <a:t>能源和材料消耗更节约的新型照明管理体系。</a:t>
            </a:r>
          </a:p>
          <a:p>
            <a:pPr>
              <a:lnSpc>
                <a:spcPct val="150000"/>
              </a:lnSpc>
            </a:pPr>
            <a:r>
              <a:rPr lang="zh-CN" altLang="en-US" sz="1600" dirty="0" smtClean="0">
                <a:latin typeface="华文细黑" pitchFamily="2" charset="-122"/>
                <a:ea typeface="华文细黑" pitchFamily="2" charset="-122"/>
                <a:cs typeface="Arial Unicode MS" pitchFamily="34" charset="-122"/>
              </a:rPr>
              <a:t>     城市智慧照明以“资产管理精细化、工作流程标准化、应急处理智能化、决策判断科学化”为目标，依托城市地理信息共享平台，对城市所管辖的照明设施实施智能化监控和数字化管理</a:t>
            </a:r>
            <a:r>
              <a:rPr lang="zh-CN" altLang="en-US" sz="1600" dirty="0" smtClean="0"/>
              <a:t>。</a:t>
            </a:r>
            <a:endParaRPr lang="en-US" altLang="zh-CN" sz="1600" dirty="0" smtClean="0"/>
          </a:p>
          <a:p>
            <a:pPr>
              <a:lnSpc>
                <a:spcPct val="150000"/>
              </a:lnSpc>
            </a:pPr>
            <a:r>
              <a:rPr lang="zh-CN" altLang="en-US" sz="1600" dirty="0" smtClean="0">
                <a:latin typeface="华文细黑" pitchFamily="2" charset="-122"/>
                <a:ea typeface="华文细黑" pitchFamily="2" charset="-122"/>
                <a:cs typeface="Arial Unicode MS" pitchFamily="34" charset="-122"/>
              </a:rPr>
              <a:t>     城市智慧照明多种专业应用系统，含：城市照明监控集中管理子系统、物联网单灯管理子系统、照明能源管理子系统、照明线缆防盗子系统、</a:t>
            </a:r>
            <a:r>
              <a:rPr lang="en-US" altLang="en-US" sz="1600" dirty="0" smtClean="0">
                <a:latin typeface="华文细黑" pitchFamily="2" charset="-122"/>
                <a:ea typeface="华文细黑" pitchFamily="2" charset="-122"/>
                <a:cs typeface="Arial Unicode MS" pitchFamily="34" charset="-122"/>
              </a:rPr>
              <a:t>GIS</a:t>
            </a:r>
            <a:r>
              <a:rPr lang="zh-CN" altLang="en-US" sz="1600" dirty="0" smtClean="0">
                <a:latin typeface="华文细黑" pitchFamily="2" charset="-122"/>
                <a:ea typeface="华文细黑" pitchFamily="2" charset="-122"/>
                <a:cs typeface="Arial Unicode MS" pitchFamily="34" charset="-122"/>
              </a:rPr>
              <a:t>资产管理子系统、城市照明运维管理子系统、办公自动化管理子系统、照明视频监控子系统、城市照明移动作业子系统等。</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en-US" altLang="zh-CN" sz="1600" dirty="0" smtClean="0">
                <a:latin typeface="华文细黑" pitchFamily="2" charset="-122"/>
                <a:ea typeface="华文细黑" pitchFamily="2" charset="-122"/>
                <a:cs typeface="Arial Unicode MS" pitchFamily="34" charset="-122"/>
              </a:rPr>
              <a:t> </a:t>
            </a:r>
          </a:p>
        </p:txBody>
      </p:sp>
      <p:sp>
        <p:nvSpPr>
          <p:cNvPr id="11" name="标题 1"/>
          <p:cNvSpPr>
            <a:spLocks noGrp="1"/>
          </p:cNvSpPr>
          <p:nvPr>
            <p:ph type="title"/>
          </p:nvPr>
        </p:nvSpPr>
        <p:spPr>
          <a:xfrm>
            <a:off x="1314387" y="993140"/>
            <a:ext cx="7924800" cy="359410"/>
          </a:xfrm>
        </p:spPr>
        <p:txBody>
          <a:bodyPr/>
          <a:lstStyle/>
          <a:p>
            <a:pPr algn="ctr"/>
            <a:r>
              <a:rPr lang="zh-CN" altLang="en-US" sz="1800" b="1" dirty="0" smtClean="0">
                <a:solidFill>
                  <a:srgbClr val="C00000"/>
                </a:solidFill>
              </a:rPr>
              <a:t>一</a:t>
            </a:r>
            <a:r>
              <a:rPr lang="en-US" altLang="zh-CN" sz="1800" b="1" dirty="0" smtClean="0">
                <a:solidFill>
                  <a:srgbClr val="C00000"/>
                </a:solidFill>
              </a:rPr>
              <a:t>.</a:t>
            </a:r>
            <a:r>
              <a:rPr lang="zh-CN" altLang="en-US" sz="1800" b="1" dirty="0" smtClean="0">
                <a:solidFill>
                  <a:srgbClr val="C00000"/>
                </a:solidFill>
              </a:rPr>
              <a:t>智慧城市照明综合管理平台</a:t>
            </a:r>
            <a:r>
              <a:rPr lang="en-US" altLang="zh-CN" sz="1800" b="1" dirty="0" smtClean="0">
                <a:solidFill>
                  <a:srgbClr val="C00000"/>
                </a:solidFill>
              </a:rPr>
              <a:t>-</a:t>
            </a:r>
            <a:r>
              <a:rPr lang="zh-CN" altLang="en-US" sz="1800" b="1" dirty="0" smtClean="0">
                <a:solidFill>
                  <a:srgbClr val="C00000"/>
                </a:solidFill>
              </a:rPr>
              <a:t>系统说明</a:t>
            </a:r>
            <a:endParaRPr lang="zh-CN" altLang="en-US" sz="1800" b="1" dirty="0">
              <a:solidFill>
                <a:srgbClr val="C00000"/>
              </a:solidFill>
            </a:endParaRPr>
          </a:p>
        </p:txBody>
      </p:sp>
      <p:sp>
        <p:nvSpPr>
          <p:cNvPr id="15" name="文本占位符 5"/>
          <p:cNvSpPr>
            <a:spLocks noGrp="1"/>
          </p:cNvSpPr>
          <p:nvPr>
            <p:ph type="body" sz="quarter" idx="13"/>
          </p:nvPr>
        </p:nvSpPr>
        <p:spPr>
          <a:xfrm>
            <a:off x="188081" y="198877"/>
            <a:ext cx="3774320" cy="266613"/>
          </a:xfrm>
        </p:spPr>
        <p:txBody>
          <a:bodyPr/>
          <a:lstStyle/>
          <a:p>
            <a:r>
              <a:rPr lang="zh-CN" altLang="en-US" sz="1800" dirty="0" smtClean="0"/>
              <a:t>公司目前及未来主要开展的项目介绍</a:t>
            </a:r>
            <a:endParaRPr lang="zh-CN" altLang="en-US" sz="1800" dirty="0"/>
          </a:p>
        </p:txBody>
      </p:sp>
    </p:spTree>
    <p:extLst>
      <p:ext uri="{BB962C8B-B14F-4D97-AF65-F5344CB8AC3E}">
        <p14:creationId xmlns="" xmlns:p14="http://schemas.microsoft.com/office/powerpoint/2010/main" val="4153626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dirty="0" smtClean="0"/>
              <a:t>Title or Job Number | XX Month 201X</a:t>
            </a:r>
            <a:endParaRPr lang="en-US" dirty="0"/>
          </a:p>
        </p:txBody>
      </p:sp>
      <p:sp>
        <p:nvSpPr>
          <p:cNvPr id="5" name="灯片编号占位符 4"/>
          <p:cNvSpPr>
            <a:spLocks noGrp="1"/>
          </p:cNvSpPr>
          <p:nvPr>
            <p:ph type="sldNum" sz="quarter" idx="12"/>
          </p:nvPr>
        </p:nvSpPr>
        <p:spPr/>
        <p:txBody>
          <a:bodyPr/>
          <a:lstStyle/>
          <a:p>
            <a:fld id="{0D558541-60C9-42A2-8392-FF12533A6B7A}" type="slidenum">
              <a:rPr lang="en-US" smtClean="0"/>
              <a:pPr/>
              <a:t>5</a:t>
            </a:fld>
            <a:endParaRPr lang="en-US" dirty="0"/>
          </a:p>
        </p:txBody>
      </p:sp>
      <p:sp>
        <p:nvSpPr>
          <p:cNvPr id="11" name="标题 1"/>
          <p:cNvSpPr>
            <a:spLocks noGrp="1"/>
          </p:cNvSpPr>
          <p:nvPr>
            <p:ph type="title"/>
          </p:nvPr>
        </p:nvSpPr>
        <p:spPr>
          <a:xfrm>
            <a:off x="1314387" y="993140"/>
            <a:ext cx="7924800" cy="359410"/>
          </a:xfrm>
        </p:spPr>
        <p:txBody>
          <a:bodyPr/>
          <a:lstStyle/>
          <a:p>
            <a:pPr algn="ctr"/>
            <a:r>
              <a:rPr lang="zh-CN" altLang="en-US" sz="1800" b="1" dirty="0" smtClean="0">
                <a:solidFill>
                  <a:srgbClr val="C00000"/>
                </a:solidFill>
              </a:rPr>
              <a:t>二</a:t>
            </a:r>
            <a:r>
              <a:rPr lang="en-US" altLang="zh-CN" sz="1800" b="1" dirty="0" smtClean="0">
                <a:solidFill>
                  <a:srgbClr val="C00000"/>
                </a:solidFill>
              </a:rPr>
              <a:t>.</a:t>
            </a:r>
            <a:r>
              <a:rPr lang="zh-CN" altLang="en-US" sz="1800" b="1" dirty="0" smtClean="0">
                <a:solidFill>
                  <a:srgbClr val="C00000"/>
                </a:solidFill>
              </a:rPr>
              <a:t>智慧城市照明综合管理平台</a:t>
            </a:r>
            <a:r>
              <a:rPr lang="en-US" altLang="zh-CN" sz="1800" b="1" dirty="0" smtClean="0">
                <a:solidFill>
                  <a:srgbClr val="C00000"/>
                </a:solidFill>
              </a:rPr>
              <a:t>-</a:t>
            </a:r>
            <a:r>
              <a:rPr lang="zh-CN" altLang="en-US" sz="1800" b="1" dirty="0" smtClean="0">
                <a:solidFill>
                  <a:srgbClr val="C00000"/>
                </a:solidFill>
              </a:rPr>
              <a:t>基本架构</a:t>
            </a:r>
            <a:endParaRPr lang="zh-CN" altLang="en-US" sz="1800" b="1" dirty="0">
              <a:solidFill>
                <a:srgbClr val="C00000"/>
              </a:solidFill>
            </a:endParaRPr>
          </a:p>
        </p:txBody>
      </p:sp>
      <p:pic>
        <p:nvPicPr>
          <p:cNvPr id="1026" name="图片 11"/>
          <p:cNvPicPr>
            <a:picLocks noChangeAspect="1" noChangeArrowheads="1"/>
          </p:cNvPicPr>
          <p:nvPr/>
        </p:nvPicPr>
        <p:blipFill>
          <a:blip r:embed="rId2"/>
          <a:srcRect/>
          <a:stretch>
            <a:fillRect/>
          </a:stretch>
        </p:blipFill>
        <p:spPr bwMode="auto">
          <a:xfrm>
            <a:off x="3471161" y="1352550"/>
            <a:ext cx="4672714" cy="5388257"/>
          </a:xfrm>
          <a:prstGeom prst="rect">
            <a:avLst/>
          </a:prstGeom>
          <a:noFill/>
          <a:ln w="9525">
            <a:noFill/>
            <a:miter lim="800000"/>
            <a:headEnd/>
            <a:tailEnd/>
          </a:ln>
        </p:spPr>
      </p:pic>
      <p:sp>
        <p:nvSpPr>
          <p:cNvPr id="12" name="文本占位符 5"/>
          <p:cNvSpPr>
            <a:spLocks noGrp="1"/>
          </p:cNvSpPr>
          <p:nvPr>
            <p:ph type="body" sz="quarter" idx="13"/>
          </p:nvPr>
        </p:nvSpPr>
        <p:spPr>
          <a:xfrm>
            <a:off x="188081" y="198877"/>
            <a:ext cx="3774320" cy="266613"/>
          </a:xfrm>
        </p:spPr>
        <p:txBody>
          <a:bodyPr/>
          <a:lstStyle/>
          <a:p>
            <a:r>
              <a:rPr lang="zh-CN" altLang="en-US" sz="1800" dirty="0" smtClean="0"/>
              <a:t>公司目前及未来主要开展的项目介绍</a:t>
            </a:r>
            <a:endParaRPr lang="zh-CN" altLang="en-US" sz="1800" dirty="0"/>
          </a:p>
        </p:txBody>
      </p:sp>
    </p:spTree>
    <p:extLst>
      <p:ext uri="{BB962C8B-B14F-4D97-AF65-F5344CB8AC3E}">
        <p14:creationId xmlns="" xmlns:p14="http://schemas.microsoft.com/office/powerpoint/2010/main" val="4153626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dirty="0" smtClean="0"/>
              <a:t>Title or Job Number | XX Month 201X</a:t>
            </a:r>
            <a:endParaRPr lang="en-US" dirty="0"/>
          </a:p>
        </p:txBody>
      </p:sp>
      <p:sp>
        <p:nvSpPr>
          <p:cNvPr id="5" name="灯片编号占位符 4"/>
          <p:cNvSpPr>
            <a:spLocks noGrp="1"/>
          </p:cNvSpPr>
          <p:nvPr>
            <p:ph type="sldNum" sz="quarter" idx="12"/>
          </p:nvPr>
        </p:nvSpPr>
        <p:spPr/>
        <p:txBody>
          <a:bodyPr/>
          <a:lstStyle/>
          <a:p>
            <a:fld id="{0D558541-60C9-42A2-8392-FF12533A6B7A}" type="slidenum">
              <a:rPr lang="en-US" smtClean="0"/>
              <a:pPr/>
              <a:t>6</a:t>
            </a:fld>
            <a:endParaRPr lang="en-US" dirty="0"/>
          </a:p>
        </p:txBody>
      </p:sp>
      <p:sp>
        <p:nvSpPr>
          <p:cNvPr id="10" name="矩形 9"/>
          <p:cNvSpPr/>
          <p:nvPr/>
        </p:nvSpPr>
        <p:spPr>
          <a:xfrm>
            <a:off x="424748" y="1619251"/>
            <a:ext cx="11395777" cy="3293209"/>
          </a:xfrm>
          <a:prstGeom prst="rect">
            <a:avLst/>
          </a:prstGeom>
        </p:spPr>
        <p:txBody>
          <a:bodyPr wrap="square">
            <a:spAutoFit/>
          </a:bodyPr>
          <a:lstStyle/>
          <a:p>
            <a:r>
              <a:rPr lang="zh-CN" altLang="en-US" sz="1600" dirty="0" smtClean="0"/>
              <a:t>   </a:t>
            </a:r>
          </a:p>
          <a:p>
            <a:pPr>
              <a:lnSpc>
                <a:spcPct val="150000"/>
              </a:lnSpc>
            </a:pPr>
            <a:r>
              <a:rPr lang="zh-CN" altLang="en-US" sz="1600" dirty="0" smtClean="0">
                <a:latin typeface="华文细黑" pitchFamily="2" charset="-122"/>
                <a:ea typeface="华文细黑" pitchFamily="2" charset="-122"/>
                <a:cs typeface="Arial Unicode MS" pitchFamily="34" charset="-122"/>
              </a:rPr>
              <a:t>        智慧</a:t>
            </a:r>
            <a:r>
              <a:rPr lang="zh-CN" altLang="en-US" sz="1600" dirty="0" smtClean="0">
                <a:latin typeface="华文细黑" pitchFamily="2" charset="-122"/>
                <a:ea typeface="华文细黑" pitchFamily="2" charset="-122"/>
                <a:cs typeface="Arial Unicode MS" pitchFamily="34" charset="-122"/>
              </a:rPr>
              <a:t>楼宇能源管理系统作为楼宇管控一体化的能源综合监控信息化平台，采用先进的智能感知技术、物联网、云计算等技术的应用实现供能设备与耗能设备的直接对话，传感器和执行器、监测和检测间环环相扣，从而实现智能楼宇的数字化管理。</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 整个能源管理系统将从以下几个方面着手，最终实现建筑管理辅助决策系统：</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a:t>
            </a:r>
            <a:r>
              <a:rPr lang="en-US" altLang="zh-CN" sz="1600" dirty="0" smtClean="0">
                <a:latin typeface="华文细黑" pitchFamily="2" charset="-122"/>
                <a:ea typeface="华文细黑" pitchFamily="2" charset="-122"/>
                <a:cs typeface="Arial Unicode MS" pitchFamily="34" charset="-122"/>
              </a:rPr>
              <a:t>1</a:t>
            </a:r>
            <a:r>
              <a:rPr lang="zh-CN" altLang="en-US" sz="1600" dirty="0" smtClean="0">
                <a:latin typeface="华文细黑" pitchFamily="2" charset="-122"/>
                <a:ea typeface="华文细黑" pitchFamily="2" charset="-122"/>
                <a:cs typeface="Arial Unicode MS" pitchFamily="34" charset="-122"/>
              </a:rPr>
              <a:t>）实现对楼宇自控、门禁、智能空调、</a:t>
            </a:r>
            <a:r>
              <a:rPr lang="en-US" altLang="zh-CN" sz="1600" dirty="0" smtClean="0">
                <a:latin typeface="华文细黑" pitchFamily="2" charset="-122"/>
                <a:ea typeface="华文细黑" pitchFamily="2" charset="-122"/>
                <a:cs typeface="Arial Unicode MS" pitchFamily="34" charset="-122"/>
              </a:rPr>
              <a:t>ups</a:t>
            </a:r>
            <a:r>
              <a:rPr lang="zh-CN" altLang="en-US" sz="1600" dirty="0" smtClean="0">
                <a:latin typeface="华文细黑" pitchFamily="2" charset="-122"/>
                <a:ea typeface="华文细黑" pitchFamily="2" charset="-122"/>
                <a:cs typeface="Arial Unicode MS" pitchFamily="34" charset="-122"/>
              </a:rPr>
              <a:t>、电梯</a:t>
            </a:r>
            <a:r>
              <a:rPr lang="zh-CN" altLang="en-US" sz="1600" dirty="0" smtClean="0">
                <a:latin typeface="华文细黑" pitchFamily="2" charset="-122"/>
                <a:ea typeface="华文细黑" pitchFamily="2" charset="-122"/>
                <a:cs typeface="Arial Unicode MS" pitchFamily="34" charset="-122"/>
              </a:rPr>
              <a:t>、照明</a:t>
            </a:r>
            <a:r>
              <a:rPr lang="zh-CN" altLang="en-US" sz="1600" dirty="0" smtClean="0">
                <a:latin typeface="华文细黑" pitchFamily="2" charset="-122"/>
                <a:ea typeface="华文细黑" pitchFamily="2" charset="-122"/>
                <a:cs typeface="Arial Unicode MS" pitchFamily="34" charset="-122"/>
              </a:rPr>
              <a:t>、消防等子系统的大融合，通过汇总后由控制中心统一调度。 </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a:t>
            </a:r>
            <a:r>
              <a:rPr lang="en-US" altLang="zh-CN" sz="1600" dirty="0" smtClean="0">
                <a:latin typeface="华文细黑" pitchFamily="2" charset="-122"/>
                <a:ea typeface="华文细黑" pitchFamily="2" charset="-122"/>
                <a:cs typeface="Arial Unicode MS" pitchFamily="34" charset="-122"/>
              </a:rPr>
              <a:t>2</a:t>
            </a:r>
            <a:r>
              <a:rPr lang="zh-CN" altLang="en-US" sz="1600" dirty="0" smtClean="0">
                <a:latin typeface="华文细黑" pitchFamily="2" charset="-122"/>
                <a:ea typeface="华文细黑" pitchFamily="2" charset="-122"/>
                <a:cs typeface="Arial Unicode MS" pitchFamily="34" charset="-122"/>
              </a:rPr>
              <a:t>）减少能源消耗，采用实时能源监控、分户分项能源统计分析、优化系统运行</a:t>
            </a:r>
            <a:r>
              <a:rPr lang="zh-CN" altLang="en-US" sz="1600" dirty="0" smtClean="0">
                <a:latin typeface="华文细黑" pitchFamily="2" charset="-122"/>
                <a:ea typeface="华文细黑" pitchFamily="2" charset="-122"/>
                <a:cs typeface="Arial Unicode MS" pitchFamily="34" charset="-122"/>
              </a:rPr>
              <a:t>。</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en-US" altLang="zh-CN" sz="1600" dirty="0" smtClean="0">
                <a:latin typeface="华文细黑" pitchFamily="2" charset="-122"/>
                <a:ea typeface="华文细黑" pitchFamily="2" charset="-122"/>
                <a:cs typeface="Arial Unicode MS" pitchFamily="34" charset="-122"/>
              </a:rPr>
              <a:t> </a:t>
            </a:r>
            <a:r>
              <a:rPr lang="en-US" altLang="zh-CN" sz="1600" dirty="0" smtClean="0">
                <a:latin typeface="华文细黑" pitchFamily="2" charset="-122"/>
                <a:ea typeface="华文细黑" pitchFamily="2" charset="-122"/>
                <a:cs typeface="Arial Unicode MS" pitchFamily="34" charset="-122"/>
              </a:rPr>
              <a:t>     (3)  </a:t>
            </a:r>
            <a:r>
              <a:rPr lang="zh-CN" altLang="en-US" sz="1600" dirty="0" smtClean="0">
                <a:latin typeface="华文细黑" pitchFamily="2" charset="-122"/>
                <a:ea typeface="华文细黑" pitchFamily="2" charset="-122"/>
                <a:cs typeface="Arial Unicode MS" pitchFamily="34" charset="-122"/>
              </a:rPr>
              <a:t>通过</a:t>
            </a:r>
            <a:r>
              <a:rPr lang="zh-CN" altLang="en-US" sz="1600" dirty="0" smtClean="0">
                <a:latin typeface="华文细黑" pitchFamily="2" charset="-122"/>
                <a:ea typeface="华文细黑" pitchFamily="2" charset="-122"/>
                <a:cs typeface="Arial Unicode MS" pitchFamily="34" charset="-122"/>
              </a:rPr>
              <a:t>重点能耗设备监控、能耗费率分析等多种手段，使管理者能够准确掌握能源成本比重和发展趋势，制订有的放矢的节能策略</a:t>
            </a:r>
            <a:r>
              <a:rPr lang="zh-CN" altLang="en-US" sz="1600" dirty="0" smtClean="0">
                <a:latin typeface="华文细黑" pitchFamily="2" charset="-122"/>
                <a:ea typeface="华文细黑" pitchFamily="2" charset="-122"/>
                <a:cs typeface="Arial Unicode MS" pitchFamily="34" charset="-122"/>
              </a:rPr>
              <a:t>。</a:t>
            </a:r>
            <a:r>
              <a:rPr lang="zh-CN" altLang="en-US" sz="1600" dirty="0" smtClean="0">
                <a:latin typeface="华文细黑" pitchFamily="2" charset="-122"/>
                <a:ea typeface="华文细黑" pitchFamily="2" charset="-122"/>
                <a:cs typeface="Arial Unicode MS" pitchFamily="34" charset="-122"/>
              </a:rPr>
              <a:t> </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a:t>
            </a:r>
            <a:r>
              <a:rPr lang="en-US" altLang="zh-CN" sz="1600" dirty="0" smtClean="0">
                <a:latin typeface="华文细黑" pitchFamily="2" charset="-122"/>
                <a:ea typeface="华文细黑" pitchFamily="2" charset="-122"/>
                <a:cs typeface="Arial Unicode MS" pitchFamily="34" charset="-122"/>
              </a:rPr>
              <a:t>4</a:t>
            </a:r>
            <a:r>
              <a:rPr lang="zh-CN" altLang="en-US" sz="1600" dirty="0" smtClean="0">
                <a:latin typeface="华文细黑" pitchFamily="2" charset="-122"/>
                <a:ea typeface="华文细黑" pitchFamily="2" charset="-122"/>
                <a:cs typeface="Arial Unicode MS" pitchFamily="34" charset="-122"/>
              </a:rPr>
              <a:t>）</a:t>
            </a:r>
            <a:r>
              <a:rPr lang="zh-CN" altLang="en-US" sz="1600" dirty="0" smtClean="0">
                <a:latin typeface="华文细黑" pitchFamily="2" charset="-122"/>
                <a:ea typeface="华文细黑" pitchFamily="2" charset="-122"/>
                <a:cs typeface="Arial Unicode MS" pitchFamily="34" charset="-122"/>
              </a:rPr>
              <a:t>监控办公、居住环境舒适信息：主要包括环境的温度、湿度、空气质量指标等。</a:t>
            </a:r>
            <a:endParaRPr lang="en-US" altLang="zh-CN" sz="1600" dirty="0" smtClean="0">
              <a:latin typeface="华文细黑" pitchFamily="2" charset="-122"/>
              <a:ea typeface="华文细黑" pitchFamily="2" charset="-122"/>
              <a:cs typeface="Arial Unicode MS" pitchFamily="34" charset="-122"/>
            </a:endParaRPr>
          </a:p>
        </p:txBody>
      </p:sp>
      <p:sp>
        <p:nvSpPr>
          <p:cNvPr id="11" name="标题 1"/>
          <p:cNvSpPr>
            <a:spLocks noGrp="1"/>
          </p:cNvSpPr>
          <p:nvPr>
            <p:ph type="title"/>
          </p:nvPr>
        </p:nvSpPr>
        <p:spPr>
          <a:xfrm>
            <a:off x="1314387" y="993140"/>
            <a:ext cx="7924800" cy="359410"/>
          </a:xfrm>
        </p:spPr>
        <p:txBody>
          <a:bodyPr/>
          <a:lstStyle/>
          <a:p>
            <a:pPr lvl="0" algn="ctr"/>
            <a:r>
              <a:rPr lang="zh-CN" altLang="en-US" sz="1800" b="1" dirty="0" smtClean="0">
                <a:solidFill>
                  <a:srgbClr val="C00000"/>
                </a:solidFill>
              </a:rPr>
              <a:t>一</a:t>
            </a:r>
            <a:r>
              <a:rPr lang="en-US" altLang="zh-CN" sz="1800" b="1" dirty="0" smtClean="0">
                <a:solidFill>
                  <a:srgbClr val="C00000"/>
                </a:solidFill>
              </a:rPr>
              <a:t>.</a:t>
            </a:r>
            <a:r>
              <a:rPr lang="zh-CN" altLang="en-US" sz="1800" b="1" dirty="0" smtClean="0">
                <a:solidFill>
                  <a:srgbClr val="C00000"/>
                </a:solidFill>
              </a:rPr>
              <a:t>智慧楼宇能源综合管理平台</a:t>
            </a:r>
            <a:r>
              <a:rPr lang="en-US" altLang="zh-CN" sz="1800" b="1" dirty="0" smtClean="0">
                <a:solidFill>
                  <a:srgbClr val="C00000"/>
                </a:solidFill>
              </a:rPr>
              <a:t>-</a:t>
            </a:r>
            <a:r>
              <a:rPr lang="zh-CN" altLang="en-US" sz="1800" b="1" dirty="0" smtClean="0">
                <a:solidFill>
                  <a:srgbClr val="C00000"/>
                </a:solidFill>
              </a:rPr>
              <a:t>系统说明</a:t>
            </a:r>
            <a:endParaRPr lang="zh-CN" altLang="en-US" sz="1800" b="1" dirty="0">
              <a:solidFill>
                <a:srgbClr val="C00000"/>
              </a:solidFill>
            </a:endParaRPr>
          </a:p>
        </p:txBody>
      </p:sp>
      <p:sp>
        <p:nvSpPr>
          <p:cNvPr id="8" name="文本占位符 5"/>
          <p:cNvSpPr>
            <a:spLocks noGrp="1"/>
          </p:cNvSpPr>
          <p:nvPr>
            <p:ph type="body" sz="quarter" idx="13"/>
          </p:nvPr>
        </p:nvSpPr>
        <p:spPr>
          <a:xfrm>
            <a:off x="188081" y="198877"/>
            <a:ext cx="3774320" cy="266613"/>
          </a:xfrm>
        </p:spPr>
        <p:txBody>
          <a:bodyPr/>
          <a:lstStyle/>
          <a:p>
            <a:r>
              <a:rPr lang="zh-CN" altLang="en-US" sz="1800" dirty="0" smtClean="0"/>
              <a:t>公司目前及未来主要开展的项目介绍</a:t>
            </a:r>
            <a:endParaRPr lang="zh-CN" altLang="en-US" sz="1800" dirty="0"/>
          </a:p>
        </p:txBody>
      </p:sp>
    </p:spTree>
    <p:extLst>
      <p:ext uri="{BB962C8B-B14F-4D97-AF65-F5344CB8AC3E}">
        <p14:creationId xmlns="" xmlns:p14="http://schemas.microsoft.com/office/powerpoint/2010/main" val="4153626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dirty="0" smtClean="0"/>
              <a:t>Title or Job Number | XX Month 201X</a:t>
            </a:r>
            <a:endParaRPr lang="en-US" dirty="0"/>
          </a:p>
        </p:txBody>
      </p:sp>
      <p:sp>
        <p:nvSpPr>
          <p:cNvPr id="5" name="灯片编号占位符 4"/>
          <p:cNvSpPr>
            <a:spLocks noGrp="1"/>
          </p:cNvSpPr>
          <p:nvPr>
            <p:ph type="sldNum" sz="quarter" idx="12"/>
          </p:nvPr>
        </p:nvSpPr>
        <p:spPr/>
        <p:txBody>
          <a:bodyPr/>
          <a:lstStyle/>
          <a:p>
            <a:fld id="{0D558541-60C9-42A2-8392-FF12533A6B7A}" type="slidenum">
              <a:rPr lang="en-US" smtClean="0"/>
              <a:pPr/>
              <a:t>7</a:t>
            </a:fld>
            <a:endParaRPr lang="en-US" dirty="0"/>
          </a:p>
        </p:txBody>
      </p:sp>
      <p:sp>
        <p:nvSpPr>
          <p:cNvPr id="11" name="标题 1"/>
          <p:cNvSpPr>
            <a:spLocks noGrp="1"/>
          </p:cNvSpPr>
          <p:nvPr>
            <p:ph type="title"/>
          </p:nvPr>
        </p:nvSpPr>
        <p:spPr>
          <a:xfrm>
            <a:off x="1314387" y="935990"/>
            <a:ext cx="7924800" cy="359410"/>
          </a:xfrm>
        </p:spPr>
        <p:txBody>
          <a:bodyPr/>
          <a:lstStyle/>
          <a:p>
            <a:pPr algn="ctr"/>
            <a:r>
              <a:rPr lang="zh-CN" altLang="en-US" sz="1800" b="1" dirty="0" smtClean="0">
                <a:solidFill>
                  <a:srgbClr val="C00000"/>
                </a:solidFill>
              </a:rPr>
              <a:t>二</a:t>
            </a:r>
            <a:r>
              <a:rPr lang="en-US" altLang="zh-CN" sz="1800" b="1" dirty="0" smtClean="0">
                <a:solidFill>
                  <a:srgbClr val="C00000"/>
                </a:solidFill>
              </a:rPr>
              <a:t>.</a:t>
            </a:r>
            <a:r>
              <a:rPr lang="zh-CN" altLang="en-US" sz="1800" b="1" dirty="0" smtClean="0">
                <a:solidFill>
                  <a:srgbClr val="C00000"/>
                </a:solidFill>
              </a:rPr>
              <a:t>智慧楼宇能源综合管理平台</a:t>
            </a:r>
            <a:r>
              <a:rPr lang="en-US" altLang="zh-CN" sz="1800" b="1" dirty="0" smtClean="0">
                <a:solidFill>
                  <a:srgbClr val="C00000"/>
                </a:solidFill>
              </a:rPr>
              <a:t>-</a:t>
            </a:r>
            <a:r>
              <a:rPr lang="zh-CN" altLang="en-US" sz="1800" b="1" dirty="0" smtClean="0">
                <a:solidFill>
                  <a:srgbClr val="C00000"/>
                </a:solidFill>
              </a:rPr>
              <a:t>基本架构</a:t>
            </a:r>
            <a:endParaRPr lang="zh-CN" altLang="en-US" sz="1800" b="1" dirty="0">
              <a:solidFill>
                <a:srgbClr val="C00000"/>
              </a:solidFill>
            </a:endParaRPr>
          </a:p>
        </p:txBody>
      </p:sp>
      <p:pic>
        <p:nvPicPr>
          <p:cNvPr id="2050" name="Picture 2"/>
          <p:cNvPicPr>
            <a:picLocks noChangeAspect="1" noChangeArrowheads="1"/>
          </p:cNvPicPr>
          <p:nvPr/>
        </p:nvPicPr>
        <p:blipFill>
          <a:blip r:embed="rId2"/>
          <a:srcRect/>
          <a:stretch>
            <a:fillRect/>
          </a:stretch>
        </p:blipFill>
        <p:spPr bwMode="auto">
          <a:xfrm>
            <a:off x="2154586" y="1323974"/>
            <a:ext cx="7341839" cy="4906139"/>
          </a:xfrm>
          <a:prstGeom prst="rect">
            <a:avLst/>
          </a:prstGeom>
          <a:noFill/>
          <a:ln w="9525">
            <a:noFill/>
            <a:miter lim="800000"/>
            <a:headEnd/>
            <a:tailEnd/>
          </a:ln>
          <a:effectLst/>
        </p:spPr>
      </p:pic>
      <p:sp>
        <p:nvSpPr>
          <p:cNvPr id="9" name="文本占位符 5"/>
          <p:cNvSpPr>
            <a:spLocks noGrp="1"/>
          </p:cNvSpPr>
          <p:nvPr>
            <p:ph type="body" sz="quarter" idx="13"/>
          </p:nvPr>
        </p:nvSpPr>
        <p:spPr>
          <a:xfrm>
            <a:off x="188081" y="198877"/>
            <a:ext cx="3774320" cy="266613"/>
          </a:xfrm>
        </p:spPr>
        <p:txBody>
          <a:bodyPr/>
          <a:lstStyle/>
          <a:p>
            <a:r>
              <a:rPr lang="zh-CN" altLang="en-US" sz="1800" dirty="0" smtClean="0"/>
              <a:t>公司目前及未来主要开展的项目介绍</a:t>
            </a:r>
            <a:endParaRPr lang="zh-CN" altLang="en-US" sz="1800" dirty="0"/>
          </a:p>
        </p:txBody>
      </p:sp>
    </p:spTree>
    <p:extLst>
      <p:ext uri="{BB962C8B-B14F-4D97-AF65-F5344CB8AC3E}">
        <p14:creationId xmlns="" xmlns:p14="http://schemas.microsoft.com/office/powerpoint/2010/main" val="4153626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dirty="0" smtClean="0"/>
              <a:t>Title or Job Number | XX Month 201X</a:t>
            </a:r>
            <a:endParaRPr lang="en-US" dirty="0"/>
          </a:p>
        </p:txBody>
      </p:sp>
      <p:sp>
        <p:nvSpPr>
          <p:cNvPr id="5" name="灯片编号占位符 4"/>
          <p:cNvSpPr>
            <a:spLocks noGrp="1"/>
          </p:cNvSpPr>
          <p:nvPr>
            <p:ph type="sldNum" sz="quarter" idx="12"/>
          </p:nvPr>
        </p:nvSpPr>
        <p:spPr/>
        <p:txBody>
          <a:bodyPr/>
          <a:lstStyle/>
          <a:p>
            <a:fld id="{0D558541-60C9-42A2-8392-FF12533A6B7A}" type="slidenum">
              <a:rPr lang="en-US" smtClean="0"/>
              <a:pPr/>
              <a:t>8</a:t>
            </a:fld>
            <a:endParaRPr lang="en-US" dirty="0"/>
          </a:p>
        </p:txBody>
      </p:sp>
      <p:sp>
        <p:nvSpPr>
          <p:cNvPr id="11" name="标题 1"/>
          <p:cNvSpPr>
            <a:spLocks noGrp="1"/>
          </p:cNvSpPr>
          <p:nvPr>
            <p:ph type="title"/>
          </p:nvPr>
        </p:nvSpPr>
        <p:spPr>
          <a:xfrm>
            <a:off x="1314387" y="993140"/>
            <a:ext cx="7924800" cy="359410"/>
          </a:xfrm>
        </p:spPr>
        <p:txBody>
          <a:bodyPr/>
          <a:lstStyle/>
          <a:p>
            <a:pPr algn="ctr"/>
            <a:r>
              <a:rPr lang="zh-CN" altLang="en-US" sz="1800" b="1" dirty="0" smtClean="0">
                <a:solidFill>
                  <a:srgbClr val="C00000"/>
                </a:solidFill>
              </a:rPr>
              <a:t>一</a:t>
            </a:r>
            <a:r>
              <a:rPr lang="en-US" altLang="zh-CN" sz="1800" b="1" dirty="0" smtClean="0">
                <a:solidFill>
                  <a:srgbClr val="C00000"/>
                </a:solidFill>
              </a:rPr>
              <a:t>. </a:t>
            </a:r>
            <a:r>
              <a:rPr lang="en-US" altLang="zh-CN" sz="1800" b="1" dirty="0" err="1" smtClean="0">
                <a:solidFill>
                  <a:srgbClr val="C00000"/>
                </a:solidFill>
              </a:rPr>
              <a:t>VineLinks</a:t>
            </a:r>
            <a:r>
              <a:rPr lang="zh-CN" altLang="en-US" sz="1800" b="1" dirty="0" smtClean="0">
                <a:solidFill>
                  <a:srgbClr val="C00000"/>
                </a:solidFill>
              </a:rPr>
              <a:t>物联网云平台</a:t>
            </a:r>
            <a:r>
              <a:rPr lang="en-US" altLang="zh-CN" sz="1800" b="1" dirty="0" smtClean="0">
                <a:solidFill>
                  <a:srgbClr val="C00000"/>
                </a:solidFill>
              </a:rPr>
              <a:t>-</a:t>
            </a:r>
            <a:r>
              <a:rPr lang="zh-CN" altLang="en-US" sz="1800" b="1" dirty="0" smtClean="0">
                <a:solidFill>
                  <a:srgbClr val="C00000"/>
                </a:solidFill>
              </a:rPr>
              <a:t>系统说明</a:t>
            </a:r>
            <a:endParaRPr lang="zh-CN" altLang="en-US" sz="1800" b="1" dirty="0">
              <a:solidFill>
                <a:srgbClr val="C00000"/>
              </a:solidFill>
            </a:endParaRPr>
          </a:p>
        </p:txBody>
      </p:sp>
      <p:sp>
        <p:nvSpPr>
          <p:cNvPr id="7" name="TextBox 6"/>
          <p:cNvSpPr txBox="1"/>
          <p:nvPr/>
        </p:nvSpPr>
        <p:spPr>
          <a:xfrm>
            <a:off x="922867" y="1447793"/>
            <a:ext cx="10335684" cy="802202"/>
          </a:xfrm>
          <a:prstGeom prst="rect">
            <a:avLst/>
          </a:prstGeom>
        </p:spPr>
        <p:txBody>
          <a:bodyPr vert="horz" wrap="none" lIns="0" tIns="0" rIns="0" bIns="0" rtlCol="0" anchor="t" anchorCtr="0">
            <a:noAutofit/>
          </a:bodyPr>
          <a:lstStyle/>
          <a:p>
            <a:pPr marL="342900" indent="-342900">
              <a:lnSpc>
                <a:spcPct val="150000"/>
              </a:lnSpc>
            </a:pPr>
            <a:r>
              <a:rPr lang="zh-CN" altLang="en-US" sz="1600" b="1" dirty="0" smtClean="0"/>
              <a:t>     </a:t>
            </a:r>
            <a:r>
              <a:rPr lang="en-US" altLang="zh-CN" sz="1600" b="1" dirty="0" smtClean="0"/>
              <a:t> </a:t>
            </a:r>
            <a:r>
              <a:rPr lang="zh-CN" altLang="en-US" sz="1600" b="1" dirty="0" smtClean="0"/>
              <a:t>维恩物联网云平台</a:t>
            </a:r>
            <a:r>
              <a:rPr lang="zh-CN" altLang="en-US" sz="1600" b="1" dirty="0" smtClean="0"/>
              <a:t>，</a:t>
            </a:r>
            <a:r>
              <a:rPr lang="zh-CN" altLang="en-US" sz="1600" b="1" dirty="0" smtClean="0"/>
              <a:t>提供了一套快速构建物联网系统的智能套件，</a:t>
            </a:r>
            <a:r>
              <a:rPr lang="zh-CN" altLang="en-US" sz="1600" b="1" dirty="0" smtClean="0"/>
              <a:t>软硬件</a:t>
            </a:r>
            <a:r>
              <a:rPr lang="zh-CN" altLang="en-US" sz="1600" b="1" dirty="0" smtClean="0"/>
              <a:t>组态化封装</a:t>
            </a:r>
            <a:r>
              <a:rPr lang="zh-CN" altLang="en-US" sz="1600" b="1" dirty="0" smtClean="0"/>
              <a:t>，更加高效的，更低成本</a:t>
            </a:r>
            <a:endParaRPr lang="en-US" altLang="zh-CN" sz="1600" b="1" dirty="0" smtClean="0"/>
          </a:p>
          <a:p>
            <a:pPr marL="342900" indent="-342900">
              <a:lnSpc>
                <a:spcPct val="150000"/>
              </a:lnSpc>
            </a:pPr>
            <a:r>
              <a:rPr lang="zh-CN" altLang="en-US" sz="1600" b="1" dirty="0" smtClean="0"/>
              <a:t>的为客户构架应用。</a:t>
            </a:r>
            <a:endParaRPr lang="en-US" altLang="zh-CN" sz="1600" dirty="0" smtClean="0"/>
          </a:p>
          <a:p>
            <a:pPr marL="342900" indent="-342900"/>
            <a:r>
              <a:rPr lang="en-US" altLang="zh-CN" sz="1600" dirty="0" smtClean="0"/>
              <a:t>      </a:t>
            </a:r>
          </a:p>
        </p:txBody>
      </p:sp>
      <p:sp>
        <p:nvSpPr>
          <p:cNvPr id="8" name="TextBox 7"/>
          <p:cNvSpPr txBox="1"/>
          <p:nvPr/>
        </p:nvSpPr>
        <p:spPr>
          <a:xfrm>
            <a:off x="922866" y="2249995"/>
            <a:ext cx="10983384" cy="1727214"/>
          </a:xfrm>
          <a:prstGeom prst="rect">
            <a:avLst/>
          </a:prstGeom>
        </p:spPr>
        <p:txBody>
          <a:bodyPr vert="horz" wrap="square" lIns="0" tIns="0" rIns="0" bIns="0" rtlCol="0" anchor="t" anchorCtr="0">
            <a:noAutofit/>
          </a:bodyPr>
          <a:lstStyle/>
          <a:p>
            <a:pPr>
              <a:lnSpc>
                <a:spcPct val="150000"/>
              </a:lnSpc>
            </a:pPr>
            <a:r>
              <a:rPr lang="zh-CN" altLang="en-US" sz="1600" dirty="0" smtClean="0">
                <a:latin typeface="华文细黑" pitchFamily="2" charset="-122"/>
                <a:ea typeface="华文细黑" pitchFamily="2" charset="-122"/>
                <a:cs typeface="Arial Unicode MS" pitchFamily="34" charset="-122"/>
              </a:rPr>
              <a:t>①</a:t>
            </a: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基于</a:t>
            </a:r>
            <a:r>
              <a:rPr lang="en-US" altLang="zh-CN" sz="1600" dirty="0" smtClean="0">
                <a:latin typeface="华文细黑" pitchFamily="2" charset="-122"/>
                <a:ea typeface="华文细黑" pitchFamily="2" charset="-122"/>
                <a:cs typeface="Arial Unicode MS" pitchFamily="34" charset="-122"/>
              </a:rPr>
              <a:t>vine</a:t>
            </a:r>
            <a:r>
              <a:rPr lang="zh-CN" altLang="en-US" sz="1600" dirty="0" smtClean="0">
                <a:latin typeface="华文细黑" pitchFamily="2" charset="-122"/>
                <a:ea typeface="华文细黑" pitchFamily="2" charset="-122"/>
                <a:cs typeface="Arial Unicode MS" pitchFamily="34" charset="-122"/>
              </a:rPr>
              <a:t>智能感知</a:t>
            </a:r>
            <a:r>
              <a:rPr lang="en-US" altLang="zh-CN" sz="1600" dirty="0" smtClean="0">
                <a:latin typeface="华文细黑" pitchFamily="2" charset="-122"/>
                <a:ea typeface="华文细黑" pitchFamily="2" charset="-122"/>
                <a:cs typeface="Arial Unicode MS" pitchFamily="34" charset="-122"/>
              </a:rPr>
              <a:t>&amp;</a:t>
            </a:r>
            <a:r>
              <a:rPr lang="zh-CN" altLang="en-US" sz="1600" dirty="0" smtClean="0">
                <a:latin typeface="华文细黑" pitchFamily="2" charset="-122"/>
                <a:ea typeface="华文细黑" pitchFamily="2" charset="-122"/>
                <a:cs typeface="Arial Unicode MS" pitchFamily="34" charset="-122"/>
              </a:rPr>
              <a:t>控制套件，快速对接行业通用的温度，照度，湿度，压力，液面，震动，磁感，位置等传感器</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及灯具，窗帘，空调，阀门等执行器。</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zh-CN" altLang="en-US" sz="1600" dirty="0" smtClean="0">
                <a:latin typeface="华文细黑" pitchFamily="2" charset="-122"/>
                <a:ea typeface="华文细黑" pitchFamily="2" charset="-122"/>
                <a:cs typeface="Arial Unicode MS" pitchFamily="34" charset="-122"/>
              </a:rPr>
              <a:t>②</a:t>
            </a: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基于</a:t>
            </a:r>
            <a:r>
              <a:rPr lang="en-US" altLang="zh-CN" sz="1600" dirty="0" smtClean="0">
                <a:latin typeface="华文细黑" pitchFamily="2" charset="-122"/>
                <a:ea typeface="华文细黑" pitchFamily="2" charset="-122"/>
                <a:cs typeface="Arial Unicode MS" pitchFamily="34" charset="-122"/>
              </a:rPr>
              <a:t>vine</a:t>
            </a:r>
            <a:r>
              <a:rPr lang="zh-CN" altLang="en-US" sz="1600" dirty="0" smtClean="0">
                <a:latin typeface="华文细黑" pitchFamily="2" charset="-122"/>
                <a:ea typeface="华文细黑" pitchFamily="2" charset="-122"/>
                <a:cs typeface="Arial Unicode MS" pitchFamily="34" charset="-122"/>
              </a:rPr>
              <a:t>智能网络模组，快速构建低成本，低功耗，长距离，高可靠的无线传输网络。</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zh-CN" altLang="en-US" sz="1600" dirty="0" smtClean="0">
                <a:latin typeface="华文细黑" pitchFamily="2" charset="-122"/>
                <a:ea typeface="华文细黑" pitchFamily="2" charset="-122"/>
                <a:cs typeface="Arial Unicode MS" pitchFamily="34" charset="-122"/>
              </a:rPr>
              <a:t>③</a:t>
            </a: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基于</a:t>
            </a:r>
            <a:r>
              <a:rPr lang="en-US" altLang="zh-CN" sz="1600" dirty="0" smtClean="0">
                <a:latin typeface="华文细黑" pitchFamily="2" charset="-122"/>
                <a:ea typeface="华文细黑" pitchFamily="2" charset="-122"/>
                <a:cs typeface="Arial Unicode MS" pitchFamily="34" charset="-122"/>
              </a:rPr>
              <a:t>vine</a:t>
            </a:r>
            <a:r>
              <a:rPr lang="zh-CN" altLang="en-US" sz="1600" dirty="0" smtClean="0">
                <a:latin typeface="华文细黑" pitchFamily="2" charset="-122"/>
                <a:ea typeface="华文细黑" pitchFamily="2" charset="-122"/>
                <a:cs typeface="Arial Unicode MS" pitchFamily="34" charset="-122"/>
              </a:rPr>
              <a:t>智能应用套件，快速实现系统精细化管理，数据多维度展示，数据分析预测，智能决策以及反向控制。</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zh-CN" altLang="en-US" sz="1600" dirty="0" smtClean="0">
                <a:latin typeface="华文细黑" pitchFamily="2" charset="-122"/>
                <a:ea typeface="华文细黑" pitchFamily="2" charset="-122"/>
                <a:cs typeface="Arial Unicode MS" pitchFamily="34" charset="-122"/>
              </a:rPr>
              <a:t>④</a:t>
            </a: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基于</a:t>
            </a:r>
            <a:r>
              <a:rPr lang="en-US" altLang="zh-CN" sz="1600" dirty="0" smtClean="0">
                <a:latin typeface="华文细黑" pitchFamily="2" charset="-122"/>
                <a:ea typeface="华文细黑" pitchFamily="2" charset="-122"/>
                <a:cs typeface="Arial Unicode MS" pitchFamily="34" charset="-122"/>
              </a:rPr>
              <a:t>vine</a:t>
            </a:r>
            <a:r>
              <a:rPr lang="zh-CN" altLang="en-US" sz="1600" dirty="0" smtClean="0">
                <a:latin typeface="华文细黑" pitchFamily="2" charset="-122"/>
                <a:ea typeface="华文细黑" pitchFamily="2" charset="-122"/>
                <a:cs typeface="Arial Unicode MS" pitchFamily="34" charset="-122"/>
              </a:rPr>
              <a:t>应用发布套件，快速定制自己的业务流并快速发布应用。</a:t>
            </a:r>
            <a:endParaRPr lang="en-US" altLang="zh-CN" sz="1600" dirty="0" smtClean="0">
              <a:latin typeface="华文细黑" pitchFamily="2" charset="-122"/>
              <a:ea typeface="华文细黑" pitchFamily="2" charset="-122"/>
              <a:cs typeface="Arial Unicode MS" pitchFamily="34" charset="-122"/>
            </a:endParaRPr>
          </a:p>
          <a:p>
            <a:pPr>
              <a:lnSpc>
                <a:spcPct val="150000"/>
              </a:lnSpc>
            </a:pPr>
            <a:endParaRPr lang="zh-CN" altLang="en-US" sz="1400" dirty="0" smtClean="0"/>
          </a:p>
        </p:txBody>
      </p:sp>
      <p:sp>
        <p:nvSpPr>
          <p:cNvPr id="9" name="矩形 8"/>
          <p:cNvSpPr/>
          <p:nvPr/>
        </p:nvSpPr>
        <p:spPr>
          <a:xfrm>
            <a:off x="846663" y="4620678"/>
            <a:ext cx="10078512" cy="1569660"/>
          </a:xfrm>
          <a:prstGeom prst="rect">
            <a:avLst/>
          </a:prstGeom>
        </p:spPr>
        <p:txBody>
          <a:bodyPr wrap="square">
            <a:spAutoFit/>
          </a:bodyPr>
          <a:lstStyle/>
          <a:p>
            <a:pPr>
              <a:lnSpc>
                <a:spcPct val="150000"/>
              </a:lnSpc>
            </a:pPr>
            <a:r>
              <a:rPr lang="zh-CN" altLang="en-US" sz="1600" dirty="0" smtClean="0">
                <a:latin typeface="华文细黑" pitchFamily="2" charset="-122"/>
                <a:ea typeface="华文细黑" pitchFamily="2" charset="-122"/>
                <a:cs typeface="Arial Unicode MS" pitchFamily="34" charset="-122"/>
              </a:rPr>
              <a:t>①</a:t>
            </a: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实现物理世界采集设备、控制设备的硬件封装与协议对接、保证多维度一体化数据采集与控制。</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zh-CN" altLang="en-US" sz="1600" dirty="0" smtClean="0">
                <a:latin typeface="华文细黑" pitchFamily="2" charset="-122"/>
                <a:ea typeface="华文细黑" pitchFamily="2" charset="-122"/>
                <a:cs typeface="Arial Unicode MS" pitchFamily="34" charset="-122"/>
              </a:rPr>
              <a:t>②</a:t>
            </a: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实现物联网自下而上的数据采集、协议路由，数据分发，抽取，存储，分析，输出。</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zh-CN" altLang="en-US" sz="1600" dirty="0" smtClean="0">
                <a:latin typeface="华文细黑" pitchFamily="2" charset="-122"/>
                <a:ea typeface="华文细黑" pitchFamily="2" charset="-122"/>
                <a:cs typeface="Arial Unicode MS" pitchFamily="34" charset="-122"/>
              </a:rPr>
              <a:t>③</a:t>
            </a: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实现物联网自上而下的智能决策，事件驱动，控制，管理，配置，更新，升级。</a:t>
            </a:r>
            <a:endParaRPr lang="en-US" altLang="zh-CN" sz="1600" dirty="0" smtClean="0">
              <a:latin typeface="华文细黑" pitchFamily="2" charset="-122"/>
              <a:ea typeface="华文细黑" pitchFamily="2" charset="-122"/>
              <a:cs typeface="Arial Unicode MS" pitchFamily="34" charset="-122"/>
            </a:endParaRPr>
          </a:p>
          <a:p>
            <a:pPr>
              <a:lnSpc>
                <a:spcPct val="150000"/>
              </a:lnSpc>
            </a:pPr>
            <a:r>
              <a:rPr lang="zh-CN" altLang="en-US" sz="1600" dirty="0" smtClean="0">
                <a:latin typeface="华文细黑" pitchFamily="2" charset="-122"/>
                <a:ea typeface="华文细黑" pitchFamily="2" charset="-122"/>
                <a:cs typeface="Arial Unicode MS" pitchFamily="34" charset="-122"/>
              </a:rPr>
              <a:t>④</a:t>
            </a:r>
            <a:r>
              <a:rPr lang="en-US" altLang="zh-CN" sz="1600" dirty="0" smtClean="0">
                <a:latin typeface="华文细黑" pitchFamily="2" charset="-122"/>
                <a:ea typeface="华文细黑" pitchFamily="2" charset="-122"/>
                <a:cs typeface="Arial Unicode MS" pitchFamily="34" charset="-122"/>
              </a:rPr>
              <a:t>.  </a:t>
            </a:r>
            <a:r>
              <a:rPr lang="zh-CN" altLang="en-US" sz="1600" dirty="0" smtClean="0">
                <a:latin typeface="华文细黑" pitchFamily="2" charset="-122"/>
                <a:ea typeface="华文细黑" pitchFamily="2" charset="-122"/>
                <a:cs typeface="Arial Unicode MS" pitchFamily="34" charset="-122"/>
              </a:rPr>
              <a:t>实现组态式的软件框架，方便灵活的构建，发布系统。</a:t>
            </a:r>
          </a:p>
        </p:txBody>
      </p:sp>
      <p:sp>
        <p:nvSpPr>
          <p:cNvPr id="12" name="矩形 11"/>
          <p:cNvSpPr/>
          <p:nvPr/>
        </p:nvSpPr>
        <p:spPr>
          <a:xfrm>
            <a:off x="1034799" y="4262099"/>
            <a:ext cx="2518638" cy="307777"/>
          </a:xfrm>
          <a:prstGeom prst="rect">
            <a:avLst/>
          </a:prstGeom>
        </p:spPr>
        <p:txBody>
          <a:bodyPr wrap="none">
            <a:spAutoFit/>
          </a:bodyPr>
          <a:lstStyle/>
          <a:p>
            <a:r>
              <a:rPr lang="zh-CN" altLang="en-US" sz="1400" b="1" dirty="0" smtClean="0"/>
              <a:t>平台面向垂直领域解决方案：</a:t>
            </a:r>
            <a:endParaRPr lang="en-US" altLang="zh-CN" sz="1400" b="1" dirty="0" smtClean="0"/>
          </a:p>
        </p:txBody>
      </p:sp>
      <p:sp>
        <p:nvSpPr>
          <p:cNvPr id="14" name="文本占位符 5"/>
          <p:cNvSpPr>
            <a:spLocks noGrp="1"/>
          </p:cNvSpPr>
          <p:nvPr>
            <p:ph type="body" sz="quarter" idx="13"/>
          </p:nvPr>
        </p:nvSpPr>
        <p:spPr>
          <a:xfrm>
            <a:off x="188081" y="198877"/>
            <a:ext cx="3774320" cy="266613"/>
          </a:xfrm>
        </p:spPr>
        <p:txBody>
          <a:bodyPr/>
          <a:lstStyle/>
          <a:p>
            <a:r>
              <a:rPr lang="zh-CN" altLang="en-US" sz="1800" dirty="0" smtClean="0"/>
              <a:t>公司目前及未来主要开展的项目介绍</a:t>
            </a:r>
            <a:endParaRPr lang="zh-CN" altLang="en-US" sz="1800" dirty="0"/>
          </a:p>
        </p:txBody>
      </p:sp>
    </p:spTree>
    <p:extLst>
      <p:ext uri="{BB962C8B-B14F-4D97-AF65-F5344CB8AC3E}">
        <p14:creationId xmlns="" xmlns:p14="http://schemas.microsoft.com/office/powerpoint/2010/main" val="4153626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dirty="0" smtClean="0"/>
              <a:t>Title or Job Number | XX Month 201X</a:t>
            </a:r>
            <a:endParaRPr lang="en-US" dirty="0"/>
          </a:p>
        </p:txBody>
      </p:sp>
      <p:sp>
        <p:nvSpPr>
          <p:cNvPr id="5" name="灯片编号占位符 4"/>
          <p:cNvSpPr>
            <a:spLocks noGrp="1"/>
          </p:cNvSpPr>
          <p:nvPr>
            <p:ph type="sldNum" sz="quarter" idx="12"/>
          </p:nvPr>
        </p:nvSpPr>
        <p:spPr/>
        <p:txBody>
          <a:bodyPr/>
          <a:lstStyle/>
          <a:p>
            <a:fld id="{0D558541-60C9-42A2-8392-FF12533A6B7A}" type="slidenum">
              <a:rPr lang="en-US" smtClean="0"/>
              <a:pPr/>
              <a:t>9</a:t>
            </a:fld>
            <a:endParaRPr lang="en-US" dirty="0"/>
          </a:p>
        </p:txBody>
      </p:sp>
      <p:sp>
        <p:nvSpPr>
          <p:cNvPr id="11" name="标题 1"/>
          <p:cNvSpPr>
            <a:spLocks noGrp="1"/>
          </p:cNvSpPr>
          <p:nvPr>
            <p:ph type="title"/>
          </p:nvPr>
        </p:nvSpPr>
        <p:spPr>
          <a:xfrm>
            <a:off x="-209550" y="756285"/>
            <a:ext cx="4781613" cy="359410"/>
          </a:xfrm>
        </p:spPr>
        <p:txBody>
          <a:bodyPr/>
          <a:lstStyle/>
          <a:p>
            <a:pPr algn="ctr"/>
            <a:r>
              <a:rPr lang="zh-CN" altLang="en-US" sz="1800" b="1" dirty="0" smtClean="0">
                <a:solidFill>
                  <a:srgbClr val="C00000"/>
                </a:solidFill>
              </a:rPr>
              <a:t>二</a:t>
            </a:r>
            <a:r>
              <a:rPr lang="en-US" altLang="zh-CN" sz="1800" b="1" dirty="0" smtClean="0">
                <a:solidFill>
                  <a:srgbClr val="C00000"/>
                </a:solidFill>
              </a:rPr>
              <a:t>. </a:t>
            </a:r>
            <a:r>
              <a:rPr lang="en-US" altLang="zh-CN" sz="1800" b="1" dirty="0" err="1" smtClean="0">
                <a:solidFill>
                  <a:srgbClr val="C00000"/>
                </a:solidFill>
              </a:rPr>
              <a:t>VineLinks</a:t>
            </a:r>
            <a:r>
              <a:rPr lang="zh-CN" altLang="en-US" sz="1800" b="1" dirty="0" smtClean="0">
                <a:solidFill>
                  <a:srgbClr val="C00000"/>
                </a:solidFill>
              </a:rPr>
              <a:t>物联网云平台</a:t>
            </a:r>
            <a:r>
              <a:rPr lang="en-US" altLang="zh-CN" sz="1800" b="1" dirty="0" smtClean="0">
                <a:solidFill>
                  <a:srgbClr val="C00000"/>
                </a:solidFill>
              </a:rPr>
              <a:t>-</a:t>
            </a:r>
            <a:r>
              <a:rPr lang="zh-CN" altLang="en-US" sz="1800" b="1" dirty="0" smtClean="0">
                <a:solidFill>
                  <a:srgbClr val="C00000"/>
                </a:solidFill>
              </a:rPr>
              <a:t>基本架构</a:t>
            </a:r>
            <a:endParaRPr lang="zh-CN" altLang="en-US" sz="1800" b="1" dirty="0">
              <a:solidFill>
                <a:srgbClr val="C00000"/>
              </a:solidFill>
            </a:endParaRPr>
          </a:p>
        </p:txBody>
      </p:sp>
      <p:pic>
        <p:nvPicPr>
          <p:cNvPr id="7" name="图片 6" descr="维恩IoT平台.png"/>
          <p:cNvPicPr>
            <a:picLocks noChangeAspect="1"/>
          </p:cNvPicPr>
          <p:nvPr/>
        </p:nvPicPr>
        <p:blipFill>
          <a:blip r:embed="rId2"/>
          <a:stretch>
            <a:fillRect/>
          </a:stretch>
        </p:blipFill>
        <p:spPr>
          <a:xfrm>
            <a:off x="3297199" y="239674"/>
            <a:ext cx="7534477" cy="6170477"/>
          </a:xfrm>
          <a:prstGeom prst="rect">
            <a:avLst/>
          </a:prstGeom>
        </p:spPr>
      </p:pic>
      <p:sp>
        <p:nvSpPr>
          <p:cNvPr id="9" name="文本占位符 5"/>
          <p:cNvSpPr>
            <a:spLocks noGrp="1"/>
          </p:cNvSpPr>
          <p:nvPr>
            <p:ph type="body" sz="quarter" idx="13"/>
          </p:nvPr>
        </p:nvSpPr>
        <p:spPr>
          <a:xfrm>
            <a:off x="188081" y="198877"/>
            <a:ext cx="3774320" cy="266613"/>
          </a:xfrm>
        </p:spPr>
        <p:txBody>
          <a:bodyPr/>
          <a:lstStyle/>
          <a:p>
            <a:r>
              <a:rPr lang="zh-CN" altLang="en-US" sz="1800" dirty="0" smtClean="0"/>
              <a:t>公司目前及未来主要开展的项目介绍</a:t>
            </a:r>
            <a:endParaRPr lang="zh-CN" altLang="en-US" sz="1800" dirty="0"/>
          </a:p>
        </p:txBody>
      </p:sp>
    </p:spTree>
    <p:extLst>
      <p:ext uri="{BB962C8B-B14F-4D97-AF65-F5344CB8AC3E}">
        <p14:creationId xmlns="" xmlns:p14="http://schemas.microsoft.com/office/powerpoint/2010/main" val="4153626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GE 2014 BLUE">
  <a:themeElements>
    <a:clrScheme name="GE Theme Colors">
      <a:dk1>
        <a:srgbClr val="575757"/>
      </a:dk1>
      <a:lt1>
        <a:sysClr val="window" lastClr="FFFFFF"/>
      </a:lt1>
      <a:dk2>
        <a:srgbClr val="005CB9"/>
      </a:dk2>
      <a:lt2>
        <a:srgbClr val="E9E9E9"/>
      </a:lt2>
      <a:accent1>
        <a:srgbClr val="3693F8"/>
      </a:accent1>
      <a:accent2>
        <a:srgbClr val="00366E"/>
      </a:accent2>
      <a:accent3>
        <a:srgbClr val="46AD00"/>
      </a:accent3>
      <a:accent4>
        <a:srgbClr val="1D5F11"/>
      </a:accent4>
      <a:accent5>
        <a:srgbClr val="75D835"/>
      </a:accent5>
      <a:accent6>
        <a:srgbClr val="841225"/>
      </a:accent6>
      <a:hlink>
        <a:srgbClr val="005CBA"/>
      </a:hlink>
      <a:folHlink>
        <a:srgbClr val="005CB9"/>
      </a:folHlink>
    </a:clrScheme>
    <a:fontScheme name="GE Inspira Pitch 2014">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GE 2014 V01 Interim 05 (probably final)">
      <a:dk1>
        <a:srgbClr val="575757"/>
      </a:dk1>
      <a:lt1>
        <a:sysClr val="window" lastClr="FFFFFF"/>
      </a:lt1>
      <a:dk2>
        <a:srgbClr val="005CB9"/>
      </a:dk2>
      <a:lt2>
        <a:srgbClr val="E9E9E9"/>
      </a:lt2>
      <a:accent1>
        <a:srgbClr val="3693F8"/>
      </a:accent1>
      <a:accent2>
        <a:srgbClr val="00366E"/>
      </a:accent2>
      <a:accent3>
        <a:srgbClr val="46AD00"/>
      </a:accent3>
      <a:accent4>
        <a:srgbClr val="1D5F11"/>
      </a:accent4>
      <a:accent5>
        <a:srgbClr val="FFCF45"/>
      </a:accent5>
      <a:accent6>
        <a:srgbClr val="841225"/>
      </a:accent6>
      <a:hlink>
        <a:srgbClr val="005CBA"/>
      </a:hlink>
      <a:folHlink>
        <a:srgbClr val="005CB9"/>
      </a:folHlink>
    </a:clrScheme>
    <a:fontScheme name="GE Inspira Pitch 2014">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E 2014 V01 Interim 05 (probably final)">
      <a:dk1>
        <a:srgbClr val="575757"/>
      </a:dk1>
      <a:lt1>
        <a:sysClr val="window" lastClr="FFFFFF"/>
      </a:lt1>
      <a:dk2>
        <a:srgbClr val="005CB9"/>
      </a:dk2>
      <a:lt2>
        <a:srgbClr val="E9E9E9"/>
      </a:lt2>
      <a:accent1>
        <a:srgbClr val="3693F8"/>
      </a:accent1>
      <a:accent2>
        <a:srgbClr val="00366E"/>
      </a:accent2>
      <a:accent3>
        <a:srgbClr val="46AD00"/>
      </a:accent3>
      <a:accent4>
        <a:srgbClr val="1D5F11"/>
      </a:accent4>
      <a:accent5>
        <a:srgbClr val="FFCF45"/>
      </a:accent5>
      <a:accent6>
        <a:srgbClr val="841225"/>
      </a:accent6>
      <a:hlink>
        <a:srgbClr val="005CBA"/>
      </a:hlink>
      <a:folHlink>
        <a:srgbClr val="005CB9"/>
      </a:folHlink>
    </a:clrScheme>
    <a:fontScheme name="GE Inspira Pitch 2014">
      <a:majorFont>
        <a:latin typeface="GE Inspira Pitch"/>
        <a:ea typeface=""/>
        <a:cs typeface=""/>
      </a:majorFont>
      <a:minorFont>
        <a:latin typeface="GE Inspira Pit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Widescreen_PowerPoint_Template_July2015</Template>
  <TotalTime>6878</TotalTime>
  <Words>1034</Words>
  <Application>Microsoft Office PowerPoint</Application>
  <PresentationFormat>自定义</PresentationFormat>
  <Paragraphs>85</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GE 2014 BLUE</vt:lpstr>
      <vt:lpstr>西安维恩物联网络科技有限公司</vt:lpstr>
      <vt:lpstr>公司简介</vt:lpstr>
      <vt:lpstr>公司目前及未来主要开展的项目介绍</vt:lpstr>
      <vt:lpstr>一.智慧城市照明综合管理平台-系统说明</vt:lpstr>
      <vt:lpstr>二.智慧城市照明综合管理平台-基本架构</vt:lpstr>
      <vt:lpstr>一.智慧楼宇能源综合管理平台-系统说明</vt:lpstr>
      <vt:lpstr>二.智慧楼宇能源综合管理平台-基本架构</vt:lpstr>
      <vt:lpstr>一. VineLinks物联网云平台-系统说明</vt:lpstr>
      <vt:lpstr>二. VineLinks物联网云平台-基本架构</vt:lpstr>
      <vt:lpstr>研究方向</vt:lpstr>
      <vt:lpstr>环境和待遇</vt:lpstr>
      <vt:lpstr>幻灯片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option 1 presentation  title two lines max</dc:title>
  <dc:creator>PC</dc:creator>
  <cp:lastModifiedBy>User</cp:lastModifiedBy>
  <cp:revision>225</cp:revision>
  <dcterms:created xsi:type="dcterms:W3CDTF">2016-06-30T04:09:23Z</dcterms:created>
  <dcterms:modified xsi:type="dcterms:W3CDTF">2017-03-27T14:09:52Z</dcterms:modified>
</cp:coreProperties>
</file>