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33"/>
    <a:srgbClr val="FE6F46"/>
    <a:srgbClr val="FE9376"/>
    <a:srgbClr val="FFFF65"/>
    <a:srgbClr val="FEB1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1" autoAdjust="0"/>
    <p:restoredTop sz="94660"/>
  </p:normalViewPr>
  <p:slideViewPr>
    <p:cSldViewPr snapToGrid="0">
      <p:cViewPr varScale="1">
        <p:scale>
          <a:sx n="66" d="100"/>
          <a:sy n="66" d="100"/>
        </p:scale>
        <p:origin x="-87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883</Words>
  <Application>Microsoft Office PowerPoint</Application>
  <PresentationFormat>自定义</PresentationFormat>
  <Paragraphs>85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主题​​</vt:lpstr>
      <vt:lpstr>计算机技术领域非全日制专业学位研究生招生计划</vt:lpstr>
      <vt:lpstr>PowerPoint 演示文稿</vt:lpstr>
      <vt:lpstr>PowerPoint 演示文稿</vt:lpstr>
      <vt:lpstr>PowerPoint 演示文稿</vt:lpstr>
      <vt:lpstr>信息安全研究中心欢迎您的加入!!!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公司名称</dc:title>
  <dc:creator>PC</dc:creator>
  <cp:lastModifiedBy>win7</cp:lastModifiedBy>
  <cp:revision>62</cp:revision>
  <dcterms:created xsi:type="dcterms:W3CDTF">2017-03-24T07:11:59Z</dcterms:created>
  <dcterms:modified xsi:type="dcterms:W3CDTF">2017-03-25T05:04:24Z</dcterms:modified>
</cp:coreProperties>
</file>