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1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-72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3FFA4-6E39-4A78-B1DD-E86645F0AE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A868F-8B12-452B-840E-AAC03CEA630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024" y="365125"/>
            <a:ext cx="11161776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 smtClean="0"/>
              <a:t>公司名称及公司简介</a:t>
            </a:r>
            <a:br>
              <a:rPr lang="en-US" altLang="zh-CN" dirty="0" smtClean="0"/>
            </a:br>
            <a:r>
              <a:rPr lang="zh-CN" altLang="en-US" sz="1800" dirty="0" smtClean="0"/>
              <a:t>计算机技术领域非全日制专业学位研究生招生计划</a:t>
            </a:r>
            <a:endParaRPr lang="zh-CN" altLang="en-US" sz="1800" dirty="0"/>
          </a:p>
        </p:txBody>
      </p:sp>
      <p:sp>
        <p:nvSpPr>
          <p:cNvPr id="4" name="文本框 3"/>
          <p:cNvSpPr txBox="1"/>
          <p:nvPr/>
        </p:nvSpPr>
        <p:spPr>
          <a:xfrm>
            <a:off x="2348865" y="1885950"/>
            <a:ext cx="5581650" cy="2971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公司名称：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 西安纳容电子通讯有限公司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公司简介：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 西安纳容电子通讯有限公司成立于</a:t>
            </a:r>
            <a:r>
              <a:rPr lang="en-US" altLang="zh-CN"/>
              <a:t>1999</a:t>
            </a:r>
            <a:r>
              <a:rPr lang="zh-CN" altLang="en-US"/>
              <a:t>年，是一家以电子、通信、网络及网络信息安全、智能控制技术为核心，全面致力于企业应用软件、硬件技术产品的研究、生产以及销售的高新技术企业。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公司目前及未来主要开展的项目介绍</a:t>
            </a:r>
            <a:br>
              <a:rPr lang="en-US" altLang="zh-CN" dirty="0" smtClean="0"/>
            </a:br>
            <a:r>
              <a:rPr lang="en-US" altLang="zh-CN" sz="1800" dirty="0" smtClean="0"/>
              <a:t>(</a:t>
            </a:r>
            <a:r>
              <a:rPr lang="zh-CN" altLang="en-US" sz="1800" dirty="0" smtClean="0"/>
              <a:t>可附图片及图表说明</a:t>
            </a:r>
            <a:r>
              <a:rPr lang="en-US" altLang="zh-CN" sz="1800" dirty="0" smtClean="0"/>
              <a:t>)</a:t>
            </a:r>
            <a:br>
              <a:rPr lang="en-US" altLang="zh-CN" sz="1800" dirty="0" smtClean="0"/>
            </a:br>
            <a:endParaRPr lang="zh-CN" altLang="en-US" sz="1800" dirty="0"/>
          </a:p>
        </p:txBody>
      </p:sp>
      <p:sp>
        <p:nvSpPr>
          <p:cNvPr id="3" name="文本框 2"/>
          <p:cNvSpPr txBox="1"/>
          <p:nvPr/>
        </p:nvSpPr>
        <p:spPr>
          <a:xfrm>
            <a:off x="1729740" y="1962150"/>
            <a:ext cx="6648450" cy="21488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目前开展的项目：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 </a:t>
            </a:r>
            <a:r>
              <a:rPr lang="en-US" altLang="zh-CN"/>
              <a:t>1.</a:t>
            </a:r>
            <a:r>
              <a:rPr lang="zh-CN" altLang="en-US"/>
              <a:t>基于移动终端的实时隐密系统的研究与开发；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 </a:t>
            </a:r>
            <a:r>
              <a:rPr lang="en-US" altLang="zh-CN"/>
              <a:t>2.</a:t>
            </a:r>
            <a:r>
              <a:rPr lang="zh-CN" altLang="en-US"/>
              <a:t>基于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web</a:t>
            </a:r>
            <a:r>
              <a:rPr lang="zh-CN" altLang="en-US"/>
              <a:t>技术的车辆追踪系统。</a:t>
            </a:r>
            <a:endParaRPr lang="en-US" altLang="zh-CN"/>
          </a:p>
          <a:p>
            <a:pPr fontAlgn="auto">
              <a:lnSpc>
                <a:spcPct val="150000"/>
              </a:lnSpc>
            </a:pPr>
            <a:r>
              <a:rPr lang="zh-CN" altLang="en-US"/>
              <a:t>未来主要开展的项目：</a:t>
            </a:r>
            <a:endParaRPr lang="en-US" altLang="zh-CN"/>
          </a:p>
          <a:p>
            <a:pPr fontAlgn="auto">
              <a:lnSpc>
                <a:spcPct val="150000"/>
              </a:lnSpc>
            </a:pPr>
            <a:r>
              <a:rPr lang="zh-CN" altLang="en-US"/>
              <a:t>   </a:t>
            </a:r>
            <a:r>
              <a:rPr lang="zh-CN" altLang="en-US">
                <a:sym typeface="+mn-ea"/>
              </a:rPr>
              <a:t>涉密系统打印控制技术的研究与开发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学生主要承担的工作及研究方向</a:t>
            </a:r>
            <a:br>
              <a:rPr lang="en-US" altLang="zh-CN" dirty="0" smtClean="0"/>
            </a:br>
            <a:r>
              <a:rPr lang="zh-CN" altLang="en-US" dirty="0" smtClean="0"/>
              <a:t>（</a:t>
            </a:r>
            <a:r>
              <a:rPr lang="zh-CN" altLang="en-US" sz="2000" dirty="0" smtClean="0"/>
              <a:t>主要研究方向一定要写清楚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2082165" y="1691005"/>
            <a:ext cx="5991225" cy="21488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学生主要承担的工作：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根据系统软件设计说明书的要求，实现子模块的功能，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并完成所负责模块的测试工作。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主要研究方向：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信息安全、网络通信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企业管理制度、相关待遇及工作环境</a:t>
            </a:r>
            <a:br>
              <a:rPr lang="en-US" altLang="zh-CN" dirty="0" smtClean="0"/>
            </a:br>
            <a:r>
              <a:rPr lang="zh-CN" altLang="en-US" sz="2000" dirty="0" smtClean="0"/>
              <a:t>（包括学生住宿、薪酬、企业文化等等）</a:t>
            </a:r>
            <a:endParaRPr lang="zh-CN" altLang="en-US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1939290" y="2028825"/>
            <a:ext cx="6477000" cy="25603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住宿：</a:t>
            </a:r>
            <a:endParaRPr lang="zh-CN" altLang="en-US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>
                <a:sym typeface="+mn-ea"/>
              </a:rPr>
              <a:t>  攻读研究生期间，</a:t>
            </a:r>
            <a:r>
              <a:rPr lang="zh-CN" altLang="en-US"/>
              <a:t>公司将免费为学生提供住宿。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薪酬：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公司为学生每月发放补助</a:t>
            </a:r>
            <a:r>
              <a:rPr lang="en-US" altLang="zh-CN"/>
              <a:t>2000</a:t>
            </a:r>
            <a:r>
              <a:rPr lang="zh-CN" altLang="en-US"/>
              <a:t>元。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企业文化：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  以人为本，简单做人，高效做事，鼓励创新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WPS 演示</Application>
  <PresentationFormat>自定义</PresentationFormat>
  <Paragraphs>32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宋体</vt:lpstr>
      <vt:lpstr>Wingdings</vt:lpstr>
      <vt:lpstr>等线 Light</vt:lpstr>
      <vt:lpstr>等线 Light</vt:lpstr>
      <vt:lpstr>AMGDT</vt:lpstr>
      <vt:lpstr>微软雅黑</vt:lpstr>
      <vt:lpstr>等线</vt:lpstr>
      <vt:lpstr>等线</vt:lpstr>
      <vt:lpstr>Calibri</vt:lpstr>
      <vt:lpstr>Office 主题​​</vt:lpstr>
      <vt:lpstr>公司名称及公司简介 计算机技术领域非全日制专业学位研究生招生计划</vt:lpstr>
      <vt:lpstr>公司目前及未来主要开展的项目介绍 (可附图片及图表说明)</vt:lpstr>
      <vt:lpstr>学生主要承担的工作及研究方向 （主要研究方向一定要写清楚）</vt:lpstr>
      <vt:lpstr>企业管理制度、相关待遇及工作环境 （包括学生住宿、薪酬、企业文化等等）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公司名称</dc:title>
  <dc:creator>PC</dc:creator>
  <cp:lastModifiedBy>Administrator</cp:lastModifiedBy>
  <cp:revision>9</cp:revision>
  <dcterms:created xsi:type="dcterms:W3CDTF">2017-03-24T07:11:00Z</dcterms:created>
  <dcterms:modified xsi:type="dcterms:W3CDTF">2017-03-27T03:16:35Z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2052-10.1.0.6206</vt:lpwstr>
  </property>
</Properties>
</file>